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游ゴシック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游ゴシック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游ゴシック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游ゴシック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游ゴシック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游ゴシック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游ゴシック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游ゴシック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游ゴシック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游ゴシック"/>
      </a:defRPr>
    </a:lvl1pPr>
    <a:lvl2pPr indent="228600" latinLnBrk="0">
      <a:defRPr sz="1200">
        <a:latin typeface="+mj-lt"/>
        <a:ea typeface="+mj-ea"/>
        <a:cs typeface="+mj-cs"/>
        <a:sym typeface="游ゴシック"/>
      </a:defRPr>
    </a:lvl2pPr>
    <a:lvl3pPr indent="457200" latinLnBrk="0">
      <a:defRPr sz="1200">
        <a:latin typeface="+mj-lt"/>
        <a:ea typeface="+mj-ea"/>
        <a:cs typeface="+mj-cs"/>
        <a:sym typeface="游ゴシック"/>
      </a:defRPr>
    </a:lvl3pPr>
    <a:lvl4pPr indent="685800" latinLnBrk="0">
      <a:defRPr sz="1200">
        <a:latin typeface="+mj-lt"/>
        <a:ea typeface="+mj-ea"/>
        <a:cs typeface="+mj-cs"/>
        <a:sym typeface="游ゴシック"/>
      </a:defRPr>
    </a:lvl4pPr>
    <a:lvl5pPr indent="914400" latinLnBrk="0">
      <a:defRPr sz="1200">
        <a:latin typeface="+mj-lt"/>
        <a:ea typeface="+mj-ea"/>
        <a:cs typeface="+mj-cs"/>
        <a:sym typeface="游ゴシック"/>
      </a:defRPr>
    </a:lvl5pPr>
    <a:lvl6pPr indent="1143000" latinLnBrk="0">
      <a:defRPr sz="1200">
        <a:latin typeface="+mj-lt"/>
        <a:ea typeface="+mj-ea"/>
        <a:cs typeface="+mj-cs"/>
        <a:sym typeface="游ゴシック"/>
      </a:defRPr>
    </a:lvl6pPr>
    <a:lvl7pPr indent="1371600" latinLnBrk="0">
      <a:defRPr sz="1200">
        <a:latin typeface="+mj-lt"/>
        <a:ea typeface="+mj-ea"/>
        <a:cs typeface="+mj-cs"/>
        <a:sym typeface="游ゴシック"/>
      </a:defRPr>
    </a:lvl7pPr>
    <a:lvl8pPr indent="1600200" latinLnBrk="0">
      <a:defRPr sz="1200">
        <a:latin typeface="+mj-lt"/>
        <a:ea typeface="+mj-ea"/>
        <a:cs typeface="+mj-cs"/>
        <a:sym typeface="游ゴシック"/>
      </a:defRPr>
    </a:lvl8pPr>
    <a:lvl9pPr indent="1828800" latinLnBrk="0">
      <a:defRPr sz="1200">
        <a:latin typeface="+mj-lt"/>
        <a:ea typeface="+mj-ea"/>
        <a:cs typeface="+mj-cs"/>
        <a:sym typeface="游ゴシック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テキスト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タイトルテキスト</a:t>
            </a:r>
          </a:p>
        </p:txBody>
      </p:sp>
      <p:sp>
        <p:nvSpPr>
          <p:cNvPr id="12" name="本文レベル1…"/>
          <p:cNvSpPr txBox="1"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テキスト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タイトルテキスト</a:t>
            </a:r>
          </a:p>
        </p:txBody>
      </p:sp>
      <p:sp>
        <p:nvSpPr>
          <p:cNvPr id="21" name="本文レベル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2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テキスト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タイトルテキスト</a:t>
            </a:r>
          </a:p>
        </p:txBody>
      </p:sp>
      <p:sp>
        <p:nvSpPr>
          <p:cNvPr id="30" name="本文レベル1…"/>
          <p:cNvSpPr txBox="1"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1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タイトルテキスト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タイトルテキスト</a:t>
            </a:r>
          </a:p>
        </p:txBody>
      </p:sp>
      <p:sp>
        <p:nvSpPr>
          <p:cNvPr id="39" name="本文レベル1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0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テキスト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タイトルテキスト</a:t>
            </a:r>
          </a:p>
        </p:txBody>
      </p:sp>
      <p:sp>
        <p:nvSpPr>
          <p:cNvPr id="48" name="本文レベル1…"/>
          <p:cNvSpPr txBox="1"/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9" name="テキスト プレースホルダー 4"/>
          <p:cNvSpPr/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50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タイトルテキスト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タイトルテキスト</a:t>
            </a:r>
          </a:p>
        </p:txBody>
      </p:sp>
      <p:sp>
        <p:nvSpPr>
          <p:cNvPr id="58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タイトルテキスト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タイトルテキスト</a:t>
            </a:r>
          </a:p>
        </p:txBody>
      </p:sp>
      <p:sp>
        <p:nvSpPr>
          <p:cNvPr id="73" name="本文レベル1…"/>
          <p:cNvSpPr txBox="1"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74" name="テキスト プレースホルダー 3"/>
          <p:cNvSpPr/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75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タイトルテキスト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タイトルテキスト</a:t>
            </a:r>
          </a:p>
        </p:txBody>
      </p:sp>
      <p:sp>
        <p:nvSpPr>
          <p:cNvPr id="83" name="図プレースホルダー 2"/>
          <p:cNvSpPr/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本文レベル1…"/>
          <p:cNvSpPr txBox="1"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85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テキスト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タイトルテキスト</a:t>
            </a:r>
          </a:p>
        </p:txBody>
      </p:sp>
      <p:sp>
        <p:nvSpPr>
          <p:cNvPr id="3" name="本文レベル1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スライド番号"/>
          <p:cNvSpPr txBox="1"/>
          <p:nvPr>
            <p:ph type="sldNum" sz="quarter" idx="2"/>
          </p:nvPr>
        </p:nvSpPr>
        <p:spPr>
          <a:xfrm>
            <a:off x="11080144" y="6404292"/>
            <a:ext cx="273657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游ゴシック Light"/>
          <a:ea typeface="游ゴシック Light"/>
          <a:cs typeface="游ゴシック Light"/>
          <a:sym typeface="游ゴシック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游ゴシック Light"/>
          <a:ea typeface="游ゴシック Light"/>
          <a:cs typeface="游ゴシック Light"/>
          <a:sym typeface="游ゴシック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游ゴシック Light"/>
          <a:ea typeface="游ゴシック Light"/>
          <a:cs typeface="游ゴシック Light"/>
          <a:sym typeface="游ゴシック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游ゴシック Light"/>
          <a:ea typeface="游ゴシック Light"/>
          <a:cs typeface="游ゴシック Light"/>
          <a:sym typeface="游ゴシック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游ゴシック Light"/>
          <a:ea typeface="游ゴシック Light"/>
          <a:cs typeface="游ゴシック Light"/>
          <a:sym typeface="游ゴシック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游ゴシック Light"/>
          <a:ea typeface="游ゴシック Light"/>
          <a:cs typeface="游ゴシック Light"/>
          <a:sym typeface="游ゴシック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游ゴシック Light"/>
          <a:ea typeface="游ゴシック Light"/>
          <a:cs typeface="游ゴシック Light"/>
          <a:sym typeface="游ゴシック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游ゴシック Light"/>
          <a:ea typeface="游ゴシック Light"/>
          <a:cs typeface="游ゴシック Light"/>
          <a:sym typeface="游ゴシック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游ゴシック Light"/>
          <a:ea typeface="游ゴシック Light"/>
          <a:cs typeface="游ゴシック Light"/>
          <a:sym typeface="游ゴシック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游ゴシック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游ゴシック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游ゴシック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游ゴシック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游ゴシック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游ゴシック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游ゴシック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游ゴシック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游ゴシック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游ゴシック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游ゴシック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游ゴシック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游ゴシック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游ゴシック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游ゴシック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游ゴシック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游ゴシック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游ゴシック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9" name="グループ化 331"/>
          <p:cNvGrpSpPr/>
          <p:nvPr/>
        </p:nvGrpSpPr>
        <p:grpSpPr>
          <a:xfrm>
            <a:off x="1821239" y="600631"/>
            <a:ext cx="8701832" cy="5900898"/>
            <a:chOff x="0" y="17545"/>
            <a:chExt cx="8701830" cy="5900897"/>
          </a:xfrm>
        </p:grpSpPr>
        <p:sp>
          <p:nvSpPr>
            <p:cNvPr id="94" name="正方形/長方形 337"/>
            <p:cNvSpPr/>
            <p:nvPr/>
          </p:nvSpPr>
          <p:spPr>
            <a:xfrm>
              <a:off x="26062" y="17545"/>
              <a:ext cx="8613798" cy="5704678"/>
            </a:xfrm>
            <a:prstGeom prst="rect">
              <a:avLst/>
            </a:prstGeom>
            <a:noFill/>
            <a:ln w="18034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95" name="テキスト ボックス 338"/>
            <p:cNvSpPr txBox="1"/>
            <p:nvPr/>
          </p:nvSpPr>
          <p:spPr>
            <a:xfrm>
              <a:off x="0" y="17545"/>
              <a:ext cx="913503" cy="383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b="1" sz="600">
                  <a:solidFill>
                    <a:srgbClr val="65B822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latin typeface="+mn-lt"/>
                  <a:ea typeface="+mn-ea"/>
                  <a:cs typeface="+mn-cs"/>
                  <a:sym typeface="Helvetica"/>
                </a:rPr>
                <a:t> ・</a:t>
              </a:r>
              <a:r>
                <a:t>Date</a:t>
              </a:r>
              <a:r>
                <a:t> </a:t>
              </a:r>
              <a:r>
                <a:t>:</a:t>
              </a:r>
              <a:r>
                <a:t> </a:t>
              </a:r>
            </a:p>
            <a:p>
              <a:pPr>
                <a:defRPr b="1" sz="600">
                  <a:solidFill>
                    <a:srgbClr val="65B822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  <a:p>
              <a:pPr>
                <a:defRPr b="1" sz="600">
                  <a:solidFill>
                    <a:srgbClr val="65B822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latin typeface="+mn-lt"/>
                  <a:ea typeface="+mn-ea"/>
                  <a:cs typeface="+mn-cs"/>
                  <a:sym typeface="Helvetica"/>
                </a:rPr>
                <a:t> ・</a:t>
              </a:r>
              <a:r>
                <a:t>Theme:</a:t>
              </a:r>
              <a:r>
                <a:rPr>
                  <a:latin typeface="+mj-lt"/>
                  <a:ea typeface="+mj-ea"/>
                  <a:cs typeface="+mj-cs"/>
                  <a:sym typeface="游ゴシック"/>
                </a:rPr>
                <a:t> </a:t>
              </a:r>
            </a:p>
          </p:txBody>
        </p:sp>
        <p:grpSp>
          <p:nvGrpSpPr>
            <p:cNvPr id="98" name="グループ化 348"/>
            <p:cNvGrpSpPr/>
            <p:nvPr/>
          </p:nvGrpSpPr>
          <p:grpSpPr>
            <a:xfrm>
              <a:off x="4154161" y="2691632"/>
              <a:ext cx="358869" cy="356503"/>
              <a:chOff x="0" y="0"/>
              <a:chExt cx="358867" cy="356502"/>
            </a:xfrm>
          </p:grpSpPr>
          <p:sp>
            <p:nvSpPr>
              <p:cNvPr id="96" name="直線コネクタ 490"/>
              <p:cNvSpPr/>
              <p:nvPr/>
            </p:nvSpPr>
            <p:spPr>
              <a:xfrm flipH="1">
                <a:off x="178798" y="0"/>
                <a:ext cx="1" cy="356503"/>
              </a:xfrm>
              <a:prstGeom prst="line">
                <a:avLst/>
              </a:prstGeom>
              <a:noFill/>
              <a:ln w="7239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97" name="直線コネクタ 491"/>
              <p:cNvSpPr/>
              <p:nvPr/>
            </p:nvSpPr>
            <p:spPr>
              <a:xfrm flipH="1" flipV="1">
                <a:off x="0" y="177616"/>
                <a:ext cx="358868" cy="1"/>
              </a:xfrm>
              <a:prstGeom prst="line">
                <a:avLst/>
              </a:prstGeom>
              <a:noFill/>
              <a:ln w="7239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01" name="グループ化 349"/>
            <p:cNvGrpSpPr/>
            <p:nvPr/>
          </p:nvGrpSpPr>
          <p:grpSpPr>
            <a:xfrm>
              <a:off x="2000712" y="2692419"/>
              <a:ext cx="358869" cy="356503"/>
              <a:chOff x="0" y="0"/>
              <a:chExt cx="358867" cy="356502"/>
            </a:xfrm>
          </p:grpSpPr>
          <p:sp>
            <p:nvSpPr>
              <p:cNvPr id="99" name="直線コネクタ 488"/>
              <p:cNvSpPr/>
              <p:nvPr/>
            </p:nvSpPr>
            <p:spPr>
              <a:xfrm flipH="1">
                <a:off x="178798" y="0"/>
                <a:ext cx="1" cy="356503"/>
              </a:xfrm>
              <a:prstGeom prst="line">
                <a:avLst/>
              </a:prstGeom>
              <a:noFill/>
              <a:ln w="7239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0" name="直線コネクタ 489"/>
              <p:cNvSpPr/>
              <p:nvPr/>
            </p:nvSpPr>
            <p:spPr>
              <a:xfrm flipH="1" flipV="1">
                <a:off x="0" y="177616"/>
                <a:ext cx="358868" cy="1"/>
              </a:xfrm>
              <a:prstGeom prst="line">
                <a:avLst/>
              </a:prstGeom>
              <a:noFill/>
              <a:ln w="7239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04" name="グループ化 350"/>
            <p:cNvGrpSpPr/>
            <p:nvPr/>
          </p:nvGrpSpPr>
          <p:grpSpPr>
            <a:xfrm>
              <a:off x="6307609" y="2692419"/>
              <a:ext cx="358869" cy="356503"/>
              <a:chOff x="0" y="0"/>
              <a:chExt cx="358867" cy="356502"/>
            </a:xfrm>
          </p:grpSpPr>
          <p:sp>
            <p:nvSpPr>
              <p:cNvPr id="102" name="直線コネクタ 486"/>
              <p:cNvSpPr/>
              <p:nvPr/>
            </p:nvSpPr>
            <p:spPr>
              <a:xfrm flipH="1">
                <a:off x="178798" y="0"/>
                <a:ext cx="1" cy="356503"/>
              </a:xfrm>
              <a:prstGeom prst="line">
                <a:avLst/>
              </a:prstGeom>
              <a:noFill/>
              <a:ln w="7239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3" name="直線コネクタ 487"/>
              <p:cNvSpPr/>
              <p:nvPr/>
            </p:nvSpPr>
            <p:spPr>
              <a:xfrm flipH="1" flipV="1">
                <a:off x="0" y="177616"/>
                <a:ext cx="358868" cy="1"/>
              </a:xfrm>
              <a:prstGeom prst="line">
                <a:avLst/>
              </a:prstGeom>
              <a:noFill/>
              <a:ln w="7239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07" name="グループ化 351"/>
            <p:cNvGrpSpPr/>
            <p:nvPr/>
          </p:nvGrpSpPr>
          <p:grpSpPr>
            <a:xfrm>
              <a:off x="4154161" y="4117015"/>
              <a:ext cx="358869" cy="356503"/>
              <a:chOff x="0" y="0"/>
              <a:chExt cx="358867" cy="356502"/>
            </a:xfrm>
          </p:grpSpPr>
          <p:sp>
            <p:nvSpPr>
              <p:cNvPr id="105" name="直線コネクタ 484"/>
              <p:cNvSpPr/>
              <p:nvPr/>
            </p:nvSpPr>
            <p:spPr>
              <a:xfrm flipH="1">
                <a:off x="178798" y="0"/>
                <a:ext cx="1" cy="356503"/>
              </a:xfrm>
              <a:prstGeom prst="line">
                <a:avLst/>
              </a:prstGeom>
              <a:noFill/>
              <a:ln w="7239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6" name="直線コネクタ 485"/>
              <p:cNvSpPr/>
              <p:nvPr/>
            </p:nvSpPr>
            <p:spPr>
              <a:xfrm flipH="1" flipV="1">
                <a:off x="0" y="177616"/>
                <a:ext cx="358868" cy="1"/>
              </a:xfrm>
              <a:prstGeom prst="line">
                <a:avLst/>
              </a:prstGeom>
              <a:noFill/>
              <a:ln w="7239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10" name="グループ化 352"/>
            <p:cNvGrpSpPr/>
            <p:nvPr/>
          </p:nvGrpSpPr>
          <p:grpSpPr>
            <a:xfrm>
              <a:off x="2000712" y="4117802"/>
              <a:ext cx="358869" cy="356503"/>
              <a:chOff x="0" y="0"/>
              <a:chExt cx="358867" cy="356502"/>
            </a:xfrm>
          </p:grpSpPr>
          <p:sp>
            <p:nvSpPr>
              <p:cNvPr id="108" name="直線コネクタ 482"/>
              <p:cNvSpPr/>
              <p:nvPr/>
            </p:nvSpPr>
            <p:spPr>
              <a:xfrm flipH="1">
                <a:off x="178798" y="0"/>
                <a:ext cx="1" cy="356503"/>
              </a:xfrm>
              <a:prstGeom prst="line">
                <a:avLst/>
              </a:prstGeom>
              <a:noFill/>
              <a:ln w="7239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9" name="直線コネクタ 483"/>
              <p:cNvSpPr/>
              <p:nvPr/>
            </p:nvSpPr>
            <p:spPr>
              <a:xfrm flipH="1" flipV="1">
                <a:off x="0" y="177616"/>
                <a:ext cx="358868" cy="1"/>
              </a:xfrm>
              <a:prstGeom prst="line">
                <a:avLst/>
              </a:prstGeom>
              <a:noFill/>
              <a:ln w="7239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13" name="グループ化 353"/>
            <p:cNvGrpSpPr/>
            <p:nvPr/>
          </p:nvGrpSpPr>
          <p:grpSpPr>
            <a:xfrm>
              <a:off x="6307609" y="4117015"/>
              <a:ext cx="358869" cy="356503"/>
              <a:chOff x="0" y="0"/>
              <a:chExt cx="358867" cy="356502"/>
            </a:xfrm>
          </p:grpSpPr>
          <p:sp>
            <p:nvSpPr>
              <p:cNvPr id="111" name="直線コネクタ 480"/>
              <p:cNvSpPr/>
              <p:nvPr/>
            </p:nvSpPr>
            <p:spPr>
              <a:xfrm flipH="1">
                <a:off x="178798" y="0"/>
                <a:ext cx="1" cy="356503"/>
              </a:xfrm>
              <a:prstGeom prst="line">
                <a:avLst/>
              </a:prstGeom>
              <a:noFill/>
              <a:ln w="7239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12" name="直線コネクタ 481"/>
              <p:cNvSpPr/>
              <p:nvPr/>
            </p:nvSpPr>
            <p:spPr>
              <a:xfrm flipH="1" flipV="1">
                <a:off x="0" y="177616"/>
                <a:ext cx="358868" cy="1"/>
              </a:xfrm>
              <a:prstGeom prst="line">
                <a:avLst/>
              </a:prstGeom>
              <a:noFill/>
              <a:ln w="7239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16" name="グループ化 354"/>
            <p:cNvGrpSpPr/>
            <p:nvPr/>
          </p:nvGrpSpPr>
          <p:grpSpPr>
            <a:xfrm>
              <a:off x="4154161" y="1264677"/>
              <a:ext cx="358869" cy="356503"/>
              <a:chOff x="0" y="0"/>
              <a:chExt cx="358867" cy="356502"/>
            </a:xfrm>
          </p:grpSpPr>
          <p:sp>
            <p:nvSpPr>
              <p:cNvPr id="114" name="直線コネクタ 478"/>
              <p:cNvSpPr/>
              <p:nvPr/>
            </p:nvSpPr>
            <p:spPr>
              <a:xfrm flipH="1">
                <a:off x="178798" y="0"/>
                <a:ext cx="1" cy="356503"/>
              </a:xfrm>
              <a:prstGeom prst="line">
                <a:avLst/>
              </a:prstGeom>
              <a:noFill/>
              <a:ln w="7239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15" name="直線コネクタ 479"/>
              <p:cNvSpPr/>
              <p:nvPr/>
            </p:nvSpPr>
            <p:spPr>
              <a:xfrm flipH="1" flipV="1">
                <a:off x="0" y="177616"/>
                <a:ext cx="358868" cy="1"/>
              </a:xfrm>
              <a:prstGeom prst="line">
                <a:avLst/>
              </a:prstGeom>
              <a:noFill/>
              <a:ln w="7239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19" name="グループ化 355"/>
            <p:cNvGrpSpPr/>
            <p:nvPr/>
          </p:nvGrpSpPr>
          <p:grpSpPr>
            <a:xfrm>
              <a:off x="2000712" y="1265463"/>
              <a:ext cx="358869" cy="356503"/>
              <a:chOff x="0" y="0"/>
              <a:chExt cx="358867" cy="356502"/>
            </a:xfrm>
          </p:grpSpPr>
          <p:sp>
            <p:nvSpPr>
              <p:cNvPr id="117" name="直線コネクタ 476"/>
              <p:cNvSpPr/>
              <p:nvPr/>
            </p:nvSpPr>
            <p:spPr>
              <a:xfrm flipH="1">
                <a:off x="178798" y="0"/>
                <a:ext cx="1" cy="356503"/>
              </a:xfrm>
              <a:prstGeom prst="line">
                <a:avLst/>
              </a:prstGeom>
              <a:noFill/>
              <a:ln w="7239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18" name="直線コネクタ 477"/>
              <p:cNvSpPr/>
              <p:nvPr/>
            </p:nvSpPr>
            <p:spPr>
              <a:xfrm flipH="1" flipV="1">
                <a:off x="0" y="177616"/>
                <a:ext cx="358868" cy="1"/>
              </a:xfrm>
              <a:prstGeom prst="line">
                <a:avLst/>
              </a:prstGeom>
              <a:noFill/>
              <a:ln w="7239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22" name="グループ化 356"/>
            <p:cNvGrpSpPr/>
            <p:nvPr/>
          </p:nvGrpSpPr>
          <p:grpSpPr>
            <a:xfrm>
              <a:off x="6307609" y="1264677"/>
              <a:ext cx="358869" cy="356503"/>
              <a:chOff x="0" y="0"/>
              <a:chExt cx="358867" cy="356502"/>
            </a:xfrm>
          </p:grpSpPr>
          <p:sp>
            <p:nvSpPr>
              <p:cNvPr id="120" name="直線コネクタ 474"/>
              <p:cNvSpPr/>
              <p:nvPr/>
            </p:nvSpPr>
            <p:spPr>
              <a:xfrm flipH="1">
                <a:off x="178798" y="0"/>
                <a:ext cx="1" cy="356503"/>
              </a:xfrm>
              <a:prstGeom prst="line">
                <a:avLst/>
              </a:prstGeom>
              <a:noFill/>
              <a:ln w="7239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1" name="直線コネクタ 475"/>
              <p:cNvSpPr/>
              <p:nvPr/>
            </p:nvSpPr>
            <p:spPr>
              <a:xfrm flipH="1" flipV="1">
                <a:off x="0" y="177616"/>
                <a:ext cx="358868" cy="1"/>
              </a:xfrm>
              <a:prstGeom prst="line">
                <a:avLst/>
              </a:prstGeom>
              <a:noFill/>
              <a:ln w="7239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123" name="二等辺三角形 357"/>
            <p:cNvSpPr/>
            <p:nvPr/>
          </p:nvSpPr>
          <p:spPr>
            <a:xfrm flipH="1" rot="10800000">
              <a:off x="4297072" y="23766"/>
              <a:ext cx="71775" cy="71302"/>
            </a:xfrm>
            <a:prstGeom prst="triangle">
              <a:avLst/>
            </a:prstGeom>
            <a:solidFill>
              <a:srgbClr val="65B822"/>
            </a:solidFill>
            <a:ln w="12700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4" name="二等辺三角形 358"/>
            <p:cNvSpPr/>
            <p:nvPr/>
          </p:nvSpPr>
          <p:spPr>
            <a:xfrm flipH="1" rot="10800000">
              <a:off x="6450521" y="26532"/>
              <a:ext cx="71774" cy="71302"/>
            </a:xfrm>
            <a:prstGeom prst="triangle">
              <a:avLst/>
            </a:prstGeom>
            <a:solidFill>
              <a:srgbClr val="65B822"/>
            </a:solidFill>
            <a:ln w="12700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5" name="二等辺三角形 359"/>
            <p:cNvSpPr/>
            <p:nvPr/>
          </p:nvSpPr>
          <p:spPr>
            <a:xfrm flipH="1" rot="10800000">
              <a:off x="2143621" y="23766"/>
              <a:ext cx="71775" cy="71302"/>
            </a:xfrm>
            <a:prstGeom prst="triangle">
              <a:avLst/>
            </a:prstGeom>
            <a:solidFill>
              <a:srgbClr val="65B822"/>
            </a:solidFill>
            <a:ln w="12700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6" name="二等辺三角形 360"/>
            <p:cNvSpPr/>
            <p:nvPr/>
          </p:nvSpPr>
          <p:spPr>
            <a:xfrm>
              <a:off x="4297076" y="5648562"/>
              <a:ext cx="71774" cy="71302"/>
            </a:xfrm>
            <a:prstGeom prst="triangle">
              <a:avLst/>
            </a:prstGeom>
            <a:solidFill>
              <a:srgbClr val="65B822"/>
            </a:solidFill>
            <a:ln w="12700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7" name="二等辺三角形 361"/>
            <p:cNvSpPr/>
            <p:nvPr/>
          </p:nvSpPr>
          <p:spPr>
            <a:xfrm>
              <a:off x="6450521" y="5648562"/>
              <a:ext cx="71774" cy="71302"/>
            </a:xfrm>
            <a:prstGeom prst="triangle">
              <a:avLst/>
            </a:prstGeom>
            <a:solidFill>
              <a:srgbClr val="65B822"/>
            </a:solidFill>
            <a:ln w="12700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8" name="二等辺三角形 362"/>
            <p:cNvSpPr/>
            <p:nvPr/>
          </p:nvSpPr>
          <p:spPr>
            <a:xfrm>
              <a:off x="2143624" y="5648562"/>
              <a:ext cx="71775" cy="71302"/>
            </a:xfrm>
            <a:prstGeom prst="triangle">
              <a:avLst/>
            </a:prstGeom>
            <a:solidFill>
              <a:srgbClr val="65B822"/>
            </a:solidFill>
            <a:ln w="12700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9" name="二等辺三角形 363"/>
            <p:cNvSpPr/>
            <p:nvPr/>
          </p:nvSpPr>
          <p:spPr>
            <a:xfrm rot="5400000">
              <a:off x="34390" y="4259380"/>
              <a:ext cx="71302" cy="71775"/>
            </a:xfrm>
            <a:prstGeom prst="triangle">
              <a:avLst/>
            </a:prstGeom>
            <a:solidFill>
              <a:srgbClr val="65B822"/>
            </a:solidFill>
            <a:ln w="12700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30" name="二等辺三角形 364"/>
            <p:cNvSpPr/>
            <p:nvPr/>
          </p:nvSpPr>
          <p:spPr>
            <a:xfrm rot="5400000">
              <a:off x="37279" y="2834783"/>
              <a:ext cx="71302" cy="71775"/>
            </a:xfrm>
            <a:prstGeom prst="triangle">
              <a:avLst/>
            </a:prstGeom>
            <a:solidFill>
              <a:srgbClr val="65B822"/>
            </a:solidFill>
            <a:ln w="12700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31" name="二等辺三角形 365"/>
            <p:cNvSpPr/>
            <p:nvPr/>
          </p:nvSpPr>
          <p:spPr>
            <a:xfrm rot="5400000">
              <a:off x="36608" y="1407041"/>
              <a:ext cx="71302" cy="71775"/>
            </a:xfrm>
            <a:prstGeom prst="triangle">
              <a:avLst/>
            </a:prstGeom>
            <a:solidFill>
              <a:srgbClr val="65B822"/>
            </a:solidFill>
            <a:ln w="12700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32" name="二等辺三角形 366"/>
            <p:cNvSpPr/>
            <p:nvPr/>
          </p:nvSpPr>
          <p:spPr>
            <a:xfrm flipH="1" rot="16200000">
              <a:off x="8560253" y="1405847"/>
              <a:ext cx="71301" cy="71775"/>
            </a:xfrm>
            <a:prstGeom prst="triangle">
              <a:avLst/>
            </a:prstGeom>
            <a:solidFill>
              <a:srgbClr val="65B822"/>
            </a:solidFill>
            <a:ln w="12700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33" name="二等辺三角形 367"/>
            <p:cNvSpPr/>
            <p:nvPr/>
          </p:nvSpPr>
          <p:spPr>
            <a:xfrm flipH="1" rot="16200000">
              <a:off x="8557888" y="2837568"/>
              <a:ext cx="71301" cy="71775"/>
            </a:xfrm>
            <a:prstGeom prst="triangle">
              <a:avLst/>
            </a:prstGeom>
            <a:solidFill>
              <a:srgbClr val="65B822"/>
            </a:solidFill>
            <a:ln w="12700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34" name="二等辺三角形 368"/>
            <p:cNvSpPr/>
            <p:nvPr/>
          </p:nvSpPr>
          <p:spPr>
            <a:xfrm flipH="1" rot="16200000">
              <a:off x="8563891" y="4259380"/>
              <a:ext cx="71302" cy="71775"/>
            </a:xfrm>
            <a:prstGeom prst="triangle">
              <a:avLst/>
            </a:prstGeom>
            <a:solidFill>
              <a:srgbClr val="65B822"/>
            </a:solidFill>
            <a:ln w="12700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137" name="グループ化 369"/>
            <p:cNvGrpSpPr/>
            <p:nvPr/>
          </p:nvGrpSpPr>
          <p:grpSpPr>
            <a:xfrm>
              <a:off x="2090426" y="639932"/>
              <a:ext cx="179435" cy="178252"/>
              <a:chOff x="0" y="0"/>
              <a:chExt cx="179433" cy="178251"/>
            </a:xfrm>
          </p:grpSpPr>
          <p:sp>
            <p:nvSpPr>
              <p:cNvPr id="135" name="直線コネクタ 472"/>
              <p:cNvSpPr/>
              <p:nvPr/>
            </p:nvSpPr>
            <p:spPr>
              <a:xfrm flipH="1">
                <a:off x="89081" y="0"/>
                <a:ext cx="1" cy="178252"/>
              </a:xfrm>
              <a:prstGeom prst="line">
                <a:avLst/>
              </a:prstGeom>
              <a:noFill/>
              <a:ln w="3556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36" name="直線コネクタ 473"/>
              <p:cNvSpPr/>
              <p:nvPr/>
            </p:nvSpPr>
            <p:spPr>
              <a:xfrm flipH="1" flipV="1">
                <a:off x="0" y="88490"/>
                <a:ext cx="179434" cy="1"/>
              </a:xfrm>
              <a:prstGeom prst="line">
                <a:avLst/>
              </a:prstGeom>
              <a:noFill/>
              <a:ln w="3556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40" name="グループ化 370"/>
            <p:cNvGrpSpPr/>
            <p:nvPr/>
          </p:nvGrpSpPr>
          <p:grpSpPr>
            <a:xfrm>
              <a:off x="4243877" y="639932"/>
              <a:ext cx="179435" cy="178252"/>
              <a:chOff x="0" y="0"/>
              <a:chExt cx="179433" cy="178251"/>
            </a:xfrm>
          </p:grpSpPr>
          <p:sp>
            <p:nvSpPr>
              <p:cNvPr id="138" name="直線コネクタ 470"/>
              <p:cNvSpPr/>
              <p:nvPr/>
            </p:nvSpPr>
            <p:spPr>
              <a:xfrm flipH="1">
                <a:off x="89081" y="0"/>
                <a:ext cx="1" cy="178252"/>
              </a:xfrm>
              <a:prstGeom prst="line">
                <a:avLst/>
              </a:prstGeom>
              <a:noFill/>
              <a:ln w="3556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39" name="直線コネクタ 471"/>
              <p:cNvSpPr/>
              <p:nvPr/>
            </p:nvSpPr>
            <p:spPr>
              <a:xfrm flipH="1" flipV="1">
                <a:off x="0" y="88490"/>
                <a:ext cx="179434" cy="1"/>
              </a:xfrm>
              <a:prstGeom prst="line">
                <a:avLst/>
              </a:prstGeom>
              <a:noFill/>
              <a:ln w="3556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43" name="グループ化 371"/>
            <p:cNvGrpSpPr/>
            <p:nvPr/>
          </p:nvGrpSpPr>
          <p:grpSpPr>
            <a:xfrm>
              <a:off x="6395565" y="639538"/>
              <a:ext cx="179435" cy="178252"/>
              <a:chOff x="0" y="0"/>
              <a:chExt cx="179433" cy="178251"/>
            </a:xfrm>
          </p:grpSpPr>
          <p:sp>
            <p:nvSpPr>
              <p:cNvPr id="141" name="直線コネクタ 468"/>
              <p:cNvSpPr/>
              <p:nvPr/>
            </p:nvSpPr>
            <p:spPr>
              <a:xfrm flipH="1">
                <a:off x="89081" y="0"/>
                <a:ext cx="1" cy="178252"/>
              </a:xfrm>
              <a:prstGeom prst="line">
                <a:avLst/>
              </a:prstGeom>
              <a:noFill/>
              <a:ln w="3556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42" name="直線コネクタ 469"/>
              <p:cNvSpPr/>
              <p:nvPr/>
            </p:nvSpPr>
            <p:spPr>
              <a:xfrm flipH="1" flipV="1">
                <a:off x="0" y="88490"/>
                <a:ext cx="179434" cy="1"/>
              </a:xfrm>
              <a:prstGeom prst="line">
                <a:avLst/>
              </a:prstGeom>
              <a:noFill/>
              <a:ln w="3556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46" name="グループ化 372"/>
            <p:cNvGrpSpPr/>
            <p:nvPr/>
          </p:nvGrpSpPr>
          <p:grpSpPr>
            <a:xfrm>
              <a:off x="2087881" y="2068066"/>
              <a:ext cx="179435" cy="178252"/>
              <a:chOff x="0" y="0"/>
              <a:chExt cx="179433" cy="178251"/>
            </a:xfrm>
          </p:grpSpPr>
          <p:sp>
            <p:nvSpPr>
              <p:cNvPr id="144" name="直線コネクタ 466"/>
              <p:cNvSpPr/>
              <p:nvPr/>
            </p:nvSpPr>
            <p:spPr>
              <a:xfrm flipH="1">
                <a:off x="89081" y="0"/>
                <a:ext cx="1" cy="178252"/>
              </a:xfrm>
              <a:prstGeom prst="line">
                <a:avLst/>
              </a:prstGeom>
              <a:noFill/>
              <a:ln w="3556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45" name="直線コネクタ 467"/>
              <p:cNvSpPr/>
              <p:nvPr/>
            </p:nvSpPr>
            <p:spPr>
              <a:xfrm flipH="1" flipV="1">
                <a:off x="0" y="88490"/>
                <a:ext cx="179434" cy="1"/>
              </a:xfrm>
              <a:prstGeom prst="line">
                <a:avLst/>
              </a:prstGeom>
              <a:noFill/>
              <a:ln w="3556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49" name="グループ化 373"/>
            <p:cNvGrpSpPr/>
            <p:nvPr/>
          </p:nvGrpSpPr>
          <p:grpSpPr>
            <a:xfrm>
              <a:off x="4243877" y="2069047"/>
              <a:ext cx="179435" cy="178252"/>
              <a:chOff x="0" y="0"/>
              <a:chExt cx="179433" cy="178251"/>
            </a:xfrm>
          </p:grpSpPr>
          <p:sp>
            <p:nvSpPr>
              <p:cNvPr id="147" name="直線コネクタ 464"/>
              <p:cNvSpPr/>
              <p:nvPr/>
            </p:nvSpPr>
            <p:spPr>
              <a:xfrm flipH="1">
                <a:off x="89081" y="0"/>
                <a:ext cx="1" cy="178252"/>
              </a:xfrm>
              <a:prstGeom prst="line">
                <a:avLst/>
              </a:prstGeom>
              <a:noFill/>
              <a:ln w="3556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48" name="直線コネクタ 465"/>
              <p:cNvSpPr/>
              <p:nvPr/>
            </p:nvSpPr>
            <p:spPr>
              <a:xfrm flipH="1" flipV="1">
                <a:off x="0" y="88490"/>
                <a:ext cx="179434" cy="1"/>
              </a:xfrm>
              <a:prstGeom prst="line">
                <a:avLst/>
              </a:prstGeom>
              <a:noFill/>
              <a:ln w="3556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52" name="グループ化 374"/>
            <p:cNvGrpSpPr/>
            <p:nvPr/>
          </p:nvGrpSpPr>
          <p:grpSpPr>
            <a:xfrm>
              <a:off x="6399874" y="2068557"/>
              <a:ext cx="179435" cy="178252"/>
              <a:chOff x="0" y="0"/>
              <a:chExt cx="179433" cy="178251"/>
            </a:xfrm>
          </p:grpSpPr>
          <p:sp>
            <p:nvSpPr>
              <p:cNvPr id="150" name="直線コネクタ 462"/>
              <p:cNvSpPr/>
              <p:nvPr/>
            </p:nvSpPr>
            <p:spPr>
              <a:xfrm flipH="1">
                <a:off x="89081" y="0"/>
                <a:ext cx="1" cy="178252"/>
              </a:xfrm>
              <a:prstGeom prst="line">
                <a:avLst/>
              </a:prstGeom>
              <a:noFill/>
              <a:ln w="3556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51" name="直線コネクタ 463"/>
              <p:cNvSpPr/>
              <p:nvPr/>
            </p:nvSpPr>
            <p:spPr>
              <a:xfrm flipH="1" flipV="1">
                <a:off x="0" y="88980"/>
                <a:ext cx="179434" cy="1"/>
              </a:xfrm>
              <a:prstGeom prst="line">
                <a:avLst/>
              </a:prstGeom>
              <a:noFill/>
              <a:ln w="3556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55" name="グループ化 375"/>
            <p:cNvGrpSpPr/>
            <p:nvPr/>
          </p:nvGrpSpPr>
          <p:grpSpPr>
            <a:xfrm>
              <a:off x="2090426" y="3493793"/>
              <a:ext cx="179435" cy="178252"/>
              <a:chOff x="0" y="0"/>
              <a:chExt cx="179433" cy="178251"/>
            </a:xfrm>
          </p:grpSpPr>
          <p:sp>
            <p:nvSpPr>
              <p:cNvPr id="153" name="直線コネクタ 460"/>
              <p:cNvSpPr/>
              <p:nvPr/>
            </p:nvSpPr>
            <p:spPr>
              <a:xfrm flipH="1">
                <a:off x="89081" y="0"/>
                <a:ext cx="1" cy="178252"/>
              </a:xfrm>
              <a:prstGeom prst="line">
                <a:avLst/>
              </a:prstGeom>
              <a:noFill/>
              <a:ln w="3556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54" name="直線コネクタ 461"/>
              <p:cNvSpPr/>
              <p:nvPr/>
            </p:nvSpPr>
            <p:spPr>
              <a:xfrm flipH="1" flipV="1">
                <a:off x="0" y="88490"/>
                <a:ext cx="179434" cy="1"/>
              </a:xfrm>
              <a:prstGeom prst="line">
                <a:avLst/>
              </a:prstGeom>
              <a:noFill/>
              <a:ln w="3556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58" name="グループ化 376"/>
            <p:cNvGrpSpPr/>
            <p:nvPr/>
          </p:nvGrpSpPr>
          <p:grpSpPr>
            <a:xfrm>
              <a:off x="4243877" y="3493793"/>
              <a:ext cx="179435" cy="178252"/>
              <a:chOff x="0" y="0"/>
              <a:chExt cx="179433" cy="178251"/>
            </a:xfrm>
          </p:grpSpPr>
          <p:sp>
            <p:nvSpPr>
              <p:cNvPr id="156" name="直線コネクタ 458"/>
              <p:cNvSpPr/>
              <p:nvPr/>
            </p:nvSpPr>
            <p:spPr>
              <a:xfrm flipH="1">
                <a:off x="89081" y="0"/>
                <a:ext cx="1" cy="178252"/>
              </a:xfrm>
              <a:prstGeom prst="line">
                <a:avLst/>
              </a:prstGeom>
              <a:noFill/>
              <a:ln w="3556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57" name="直線コネクタ 459"/>
              <p:cNvSpPr/>
              <p:nvPr/>
            </p:nvSpPr>
            <p:spPr>
              <a:xfrm flipH="1" flipV="1">
                <a:off x="0" y="88490"/>
                <a:ext cx="179434" cy="1"/>
              </a:xfrm>
              <a:prstGeom prst="line">
                <a:avLst/>
              </a:prstGeom>
              <a:noFill/>
              <a:ln w="3556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61" name="グループ化 377"/>
            <p:cNvGrpSpPr/>
            <p:nvPr/>
          </p:nvGrpSpPr>
          <p:grpSpPr>
            <a:xfrm>
              <a:off x="6391080" y="3492909"/>
              <a:ext cx="179435" cy="178252"/>
              <a:chOff x="0" y="0"/>
              <a:chExt cx="179433" cy="178251"/>
            </a:xfrm>
          </p:grpSpPr>
          <p:sp>
            <p:nvSpPr>
              <p:cNvPr id="159" name="直線コネクタ 456"/>
              <p:cNvSpPr/>
              <p:nvPr/>
            </p:nvSpPr>
            <p:spPr>
              <a:xfrm flipH="1">
                <a:off x="89081" y="0"/>
                <a:ext cx="1" cy="178252"/>
              </a:xfrm>
              <a:prstGeom prst="line">
                <a:avLst/>
              </a:prstGeom>
              <a:noFill/>
              <a:ln w="3556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60" name="直線コネクタ 457"/>
              <p:cNvSpPr/>
              <p:nvPr/>
            </p:nvSpPr>
            <p:spPr>
              <a:xfrm flipH="1" flipV="1">
                <a:off x="0" y="88490"/>
                <a:ext cx="179434" cy="1"/>
              </a:xfrm>
              <a:prstGeom prst="line">
                <a:avLst/>
              </a:prstGeom>
              <a:noFill/>
              <a:ln w="3556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64" name="グループ化 378"/>
            <p:cNvGrpSpPr/>
            <p:nvPr/>
          </p:nvGrpSpPr>
          <p:grpSpPr>
            <a:xfrm>
              <a:off x="2090426" y="4914065"/>
              <a:ext cx="179435" cy="178252"/>
              <a:chOff x="0" y="0"/>
              <a:chExt cx="179433" cy="178251"/>
            </a:xfrm>
          </p:grpSpPr>
          <p:sp>
            <p:nvSpPr>
              <p:cNvPr id="162" name="直線コネクタ 454"/>
              <p:cNvSpPr/>
              <p:nvPr/>
            </p:nvSpPr>
            <p:spPr>
              <a:xfrm flipH="1">
                <a:off x="89081" y="0"/>
                <a:ext cx="1" cy="178252"/>
              </a:xfrm>
              <a:prstGeom prst="line">
                <a:avLst/>
              </a:prstGeom>
              <a:noFill/>
              <a:ln w="3556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63" name="直線コネクタ 455"/>
              <p:cNvSpPr/>
              <p:nvPr/>
            </p:nvSpPr>
            <p:spPr>
              <a:xfrm flipH="1" flipV="1">
                <a:off x="0" y="94437"/>
                <a:ext cx="179434" cy="1"/>
              </a:xfrm>
              <a:prstGeom prst="line">
                <a:avLst/>
              </a:prstGeom>
              <a:noFill/>
              <a:ln w="3556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67" name="グループ化 379"/>
            <p:cNvGrpSpPr/>
            <p:nvPr/>
          </p:nvGrpSpPr>
          <p:grpSpPr>
            <a:xfrm>
              <a:off x="4243877" y="4914065"/>
              <a:ext cx="179435" cy="178252"/>
              <a:chOff x="0" y="0"/>
              <a:chExt cx="179433" cy="178251"/>
            </a:xfrm>
          </p:grpSpPr>
          <p:sp>
            <p:nvSpPr>
              <p:cNvPr id="165" name="直線コネクタ 452"/>
              <p:cNvSpPr/>
              <p:nvPr/>
            </p:nvSpPr>
            <p:spPr>
              <a:xfrm flipH="1">
                <a:off x="89081" y="0"/>
                <a:ext cx="1" cy="178252"/>
              </a:xfrm>
              <a:prstGeom prst="line">
                <a:avLst/>
              </a:prstGeom>
              <a:noFill/>
              <a:ln w="3556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66" name="直線コネクタ 453"/>
              <p:cNvSpPr/>
              <p:nvPr/>
            </p:nvSpPr>
            <p:spPr>
              <a:xfrm flipH="1" flipV="1">
                <a:off x="0" y="94437"/>
                <a:ext cx="179434" cy="1"/>
              </a:xfrm>
              <a:prstGeom prst="line">
                <a:avLst/>
              </a:prstGeom>
              <a:noFill/>
              <a:ln w="3556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170" name="グループ化 380"/>
            <p:cNvGrpSpPr/>
            <p:nvPr/>
          </p:nvGrpSpPr>
          <p:grpSpPr>
            <a:xfrm>
              <a:off x="6393387" y="4913181"/>
              <a:ext cx="179435" cy="178252"/>
              <a:chOff x="0" y="0"/>
              <a:chExt cx="179433" cy="178251"/>
            </a:xfrm>
          </p:grpSpPr>
          <p:sp>
            <p:nvSpPr>
              <p:cNvPr id="168" name="直線コネクタ 450"/>
              <p:cNvSpPr/>
              <p:nvPr/>
            </p:nvSpPr>
            <p:spPr>
              <a:xfrm flipH="1">
                <a:off x="86775" y="0"/>
                <a:ext cx="1" cy="178252"/>
              </a:xfrm>
              <a:prstGeom prst="line">
                <a:avLst/>
              </a:prstGeom>
              <a:noFill/>
              <a:ln w="3556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69" name="直線コネクタ 451"/>
              <p:cNvSpPr/>
              <p:nvPr/>
            </p:nvSpPr>
            <p:spPr>
              <a:xfrm flipH="1" flipV="1">
                <a:off x="0" y="93507"/>
                <a:ext cx="179434" cy="1"/>
              </a:xfrm>
              <a:prstGeom prst="line">
                <a:avLst/>
              </a:prstGeom>
              <a:noFill/>
              <a:ln w="3556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171" name="二等辺三角形 381"/>
            <p:cNvSpPr/>
            <p:nvPr/>
          </p:nvSpPr>
          <p:spPr>
            <a:xfrm rot="5400000">
              <a:off x="31302" y="712686"/>
              <a:ext cx="35652" cy="35888"/>
            </a:xfrm>
            <a:prstGeom prst="triangle">
              <a:avLst/>
            </a:prstGeom>
            <a:solidFill>
              <a:srgbClr val="65B822"/>
            </a:solidFill>
            <a:ln w="12700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72" name="二等辺三角形 382"/>
            <p:cNvSpPr/>
            <p:nvPr/>
          </p:nvSpPr>
          <p:spPr>
            <a:xfrm rot="5400000">
              <a:off x="34272" y="2133941"/>
              <a:ext cx="35651" cy="35888"/>
            </a:xfrm>
            <a:prstGeom prst="triangle">
              <a:avLst/>
            </a:prstGeom>
            <a:solidFill>
              <a:srgbClr val="65B822"/>
            </a:solidFill>
            <a:ln w="12700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73" name="二等辺三角形 383"/>
            <p:cNvSpPr/>
            <p:nvPr/>
          </p:nvSpPr>
          <p:spPr>
            <a:xfrm rot="5400000">
              <a:off x="31302" y="3566711"/>
              <a:ext cx="35652" cy="35888"/>
            </a:xfrm>
            <a:prstGeom prst="triangle">
              <a:avLst/>
            </a:prstGeom>
            <a:solidFill>
              <a:srgbClr val="65B822"/>
            </a:solidFill>
            <a:ln w="12700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74" name="二等辺三角形 384"/>
            <p:cNvSpPr/>
            <p:nvPr/>
          </p:nvSpPr>
          <p:spPr>
            <a:xfrm rot="5400000">
              <a:off x="33882" y="4990801"/>
              <a:ext cx="35651" cy="35887"/>
            </a:xfrm>
            <a:prstGeom prst="triangle">
              <a:avLst/>
            </a:prstGeom>
            <a:solidFill>
              <a:srgbClr val="65B822"/>
            </a:solidFill>
            <a:ln w="12700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75" name="二等辺三角形 385"/>
            <p:cNvSpPr/>
            <p:nvPr/>
          </p:nvSpPr>
          <p:spPr>
            <a:xfrm flipH="1" rot="16200000">
              <a:off x="8595471" y="711140"/>
              <a:ext cx="35652" cy="35887"/>
            </a:xfrm>
            <a:prstGeom prst="triangle">
              <a:avLst/>
            </a:prstGeom>
            <a:solidFill>
              <a:srgbClr val="65B822"/>
            </a:solidFill>
            <a:ln w="12700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76" name="二等辺三角形 386"/>
            <p:cNvSpPr/>
            <p:nvPr/>
          </p:nvSpPr>
          <p:spPr>
            <a:xfrm flipH="1" rot="16200000">
              <a:off x="8596021" y="2137077"/>
              <a:ext cx="35653" cy="35888"/>
            </a:xfrm>
            <a:prstGeom prst="triangle">
              <a:avLst/>
            </a:prstGeom>
            <a:solidFill>
              <a:srgbClr val="65B822"/>
            </a:solidFill>
            <a:ln w="12700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77" name="二等辺三角形 387"/>
            <p:cNvSpPr/>
            <p:nvPr/>
          </p:nvSpPr>
          <p:spPr>
            <a:xfrm flipH="1" rot="16200000">
              <a:off x="8598354" y="3566417"/>
              <a:ext cx="35652" cy="35888"/>
            </a:xfrm>
            <a:prstGeom prst="triangle">
              <a:avLst/>
            </a:prstGeom>
            <a:solidFill>
              <a:srgbClr val="65B822"/>
            </a:solidFill>
            <a:ln w="12700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78" name="二等辺三角形 388"/>
            <p:cNvSpPr/>
            <p:nvPr/>
          </p:nvSpPr>
          <p:spPr>
            <a:xfrm flipH="1" rot="16200000">
              <a:off x="8595471" y="4992661"/>
              <a:ext cx="35652" cy="35888"/>
            </a:xfrm>
            <a:prstGeom prst="triangle">
              <a:avLst/>
            </a:prstGeom>
            <a:solidFill>
              <a:srgbClr val="65B822"/>
            </a:solidFill>
            <a:ln w="12700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79" name="直線コネクタ 389"/>
            <p:cNvSpPr/>
            <p:nvPr/>
          </p:nvSpPr>
          <p:spPr>
            <a:xfrm>
              <a:off x="1102786" y="17545"/>
              <a:ext cx="1" cy="89126"/>
            </a:xfrm>
            <a:prstGeom prst="line">
              <a:avLst/>
            </a:prstGeom>
            <a:noFill/>
            <a:ln w="3556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80" name="直線コネクタ 390"/>
            <p:cNvSpPr/>
            <p:nvPr/>
          </p:nvSpPr>
          <p:spPr>
            <a:xfrm>
              <a:off x="3256235" y="17545"/>
              <a:ext cx="1" cy="89126"/>
            </a:xfrm>
            <a:prstGeom prst="line">
              <a:avLst/>
            </a:prstGeom>
            <a:noFill/>
            <a:ln w="3556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81" name="直線コネクタ 391"/>
            <p:cNvSpPr/>
            <p:nvPr/>
          </p:nvSpPr>
          <p:spPr>
            <a:xfrm>
              <a:off x="5409684" y="17545"/>
              <a:ext cx="1" cy="89126"/>
            </a:xfrm>
            <a:prstGeom prst="line">
              <a:avLst/>
            </a:prstGeom>
            <a:noFill/>
            <a:ln w="3556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82" name="直線コネクタ 392"/>
            <p:cNvSpPr/>
            <p:nvPr/>
          </p:nvSpPr>
          <p:spPr>
            <a:xfrm>
              <a:off x="7563133" y="17545"/>
              <a:ext cx="1" cy="89126"/>
            </a:xfrm>
            <a:prstGeom prst="line">
              <a:avLst/>
            </a:prstGeom>
            <a:noFill/>
            <a:ln w="3556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83" name="直線コネクタ 393"/>
            <p:cNvSpPr/>
            <p:nvPr/>
          </p:nvSpPr>
          <p:spPr>
            <a:xfrm>
              <a:off x="1102786" y="5630737"/>
              <a:ext cx="1" cy="89126"/>
            </a:xfrm>
            <a:prstGeom prst="line">
              <a:avLst/>
            </a:prstGeom>
            <a:noFill/>
            <a:ln w="3556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84" name="直線コネクタ 394"/>
            <p:cNvSpPr/>
            <p:nvPr/>
          </p:nvSpPr>
          <p:spPr>
            <a:xfrm>
              <a:off x="3256235" y="5630737"/>
              <a:ext cx="1" cy="89126"/>
            </a:xfrm>
            <a:prstGeom prst="line">
              <a:avLst/>
            </a:prstGeom>
            <a:noFill/>
            <a:ln w="3556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85" name="直線コネクタ 395"/>
            <p:cNvSpPr/>
            <p:nvPr/>
          </p:nvSpPr>
          <p:spPr>
            <a:xfrm>
              <a:off x="5409684" y="5630737"/>
              <a:ext cx="1" cy="89126"/>
            </a:xfrm>
            <a:prstGeom prst="line">
              <a:avLst/>
            </a:prstGeom>
            <a:noFill/>
            <a:ln w="3556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86" name="直線コネクタ 396"/>
            <p:cNvSpPr/>
            <p:nvPr/>
          </p:nvSpPr>
          <p:spPr>
            <a:xfrm>
              <a:off x="7563133" y="5630737"/>
              <a:ext cx="1" cy="89126"/>
            </a:xfrm>
            <a:prstGeom prst="line">
              <a:avLst/>
            </a:prstGeom>
            <a:noFill/>
            <a:ln w="3556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87" name="直線コネクタ 397"/>
            <p:cNvSpPr/>
            <p:nvPr/>
          </p:nvSpPr>
          <p:spPr>
            <a:xfrm flipH="1">
              <a:off x="1013704" y="727538"/>
              <a:ext cx="179435" cy="1"/>
            </a:xfrm>
            <a:prstGeom prst="line">
              <a:avLst/>
            </a:prstGeom>
            <a:noFill/>
            <a:ln w="3556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88" name="直線コネクタ 398"/>
            <p:cNvSpPr/>
            <p:nvPr/>
          </p:nvSpPr>
          <p:spPr>
            <a:xfrm flipH="1">
              <a:off x="3169700" y="728028"/>
              <a:ext cx="179435" cy="1"/>
            </a:xfrm>
            <a:prstGeom prst="line">
              <a:avLst/>
            </a:prstGeom>
            <a:noFill/>
            <a:ln w="3556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89" name="直線コネクタ 399"/>
            <p:cNvSpPr/>
            <p:nvPr/>
          </p:nvSpPr>
          <p:spPr>
            <a:xfrm flipH="1">
              <a:off x="5320602" y="729845"/>
              <a:ext cx="179435" cy="1"/>
            </a:xfrm>
            <a:prstGeom prst="line">
              <a:avLst/>
            </a:prstGeom>
            <a:noFill/>
            <a:ln w="3556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90" name="直線コネクタ 400"/>
            <p:cNvSpPr/>
            <p:nvPr/>
          </p:nvSpPr>
          <p:spPr>
            <a:xfrm flipH="1">
              <a:off x="7474051" y="728518"/>
              <a:ext cx="179435" cy="1"/>
            </a:xfrm>
            <a:prstGeom prst="line">
              <a:avLst/>
            </a:prstGeom>
            <a:noFill/>
            <a:ln w="3556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91" name="直線コネクタ 401"/>
            <p:cNvSpPr/>
            <p:nvPr/>
          </p:nvSpPr>
          <p:spPr>
            <a:xfrm flipH="1">
              <a:off x="1013704" y="2157538"/>
              <a:ext cx="179435" cy="1"/>
            </a:xfrm>
            <a:prstGeom prst="line">
              <a:avLst/>
            </a:prstGeom>
            <a:noFill/>
            <a:ln w="3556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92" name="直線コネクタ 402"/>
            <p:cNvSpPr/>
            <p:nvPr/>
          </p:nvSpPr>
          <p:spPr>
            <a:xfrm flipH="1">
              <a:off x="3169700" y="2157538"/>
              <a:ext cx="179435" cy="1"/>
            </a:xfrm>
            <a:prstGeom prst="line">
              <a:avLst/>
            </a:prstGeom>
            <a:noFill/>
            <a:ln w="3556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93" name="直線コネクタ 403"/>
            <p:cNvSpPr/>
            <p:nvPr/>
          </p:nvSpPr>
          <p:spPr>
            <a:xfrm flipH="1">
              <a:off x="5320602" y="2153067"/>
              <a:ext cx="179435" cy="1"/>
            </a:xfrm>
            <a:prstGeom prst="line">
              <a:avLst/>
            </a:prstGeom>
            <a:noFill/>
            <a:ln w="3556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94" name="直線コネクタ 404"/>
            <p:cNvSpPr/>
            <p:nvPr/>
          </p:nvSpPr>
          <p:spPr>
            <a:xfrm flipH="1">
              <a:off x="7474051" y="2151739"/>
              <a:ext cx="179435" cy="1"/>
            </a:xfrm>
            <a:prstGeom prst="line">
              <a:avLst/>
            </a:prstGeom>
            <a:noFill/>
            <a:ln w="3556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95" name="直線コネクタ 405"/>
            <p:cNvSpPr/>
            <p:nvPr/>
          </p:nvSpPr>
          <p:spPr>
            <a:xfrm flipH="1">
              <a:off x="1013704" y="3581400"/>
              <a:ext cx="179435" cy="0"/>
            </a:xfrm>
            <a:prstGeom prst="line">
              <a:avLst/>
            </a:prstGeom>
            <a:noFill/>
            <a:ln w="3556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96" name="直線コネクタ 406"/>
            <p:cNvSpPr/>
            <p:nvPr/>
          </p:nvSpPr>
          <p:spPr>
            <a:xfrm flipH="1">
              <a:off x="3169700" y="3581908"/>
              <a:ext cx="179435" cy="1"/>
            </a:xfrm>
            <a:prstGeom prst="line">
              <a:avLst/>
            </a:prstGeom>
            <a:noFill/>
            <a:ln w="3556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97" name="直線コネクタ 407"/>
            <p:cNvSpPr/>
            <p:nvPr/>
          </p:nvSpPr>
          <p:spPr>
            <a:xfrm flipH="1">
              <a:off x="5320602" y="3583726"/>
              <a:ext cx="179435" cy="1"/>
            </a:xfrm>
            <a:prstGeom prst="line">
              <a:avLst/>
            </a:prstGeom>
            <a:noFill/>
            <a:ln w="3556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98" name="直線コネクタ 408"/>
            <p:cNvSpPr/>
            <p:nvPr/>
          </p:nvSpPr>
          <p:spPr>
            <a:xfrm flipH="1">
              <a:off x="7474051" y="3582399"/>
              <a:ext cx="179435" cy="1"/>
            </a:xfrm>
            <a:prstGeom prst="line">
              <a:avLst/>
            </a:prstGeom>
            <a:noFill/>
            <a:ln w="3556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99" name="直線コネクタ 409"/>
            <p:cNvSpPr/>
            <p:nvPr/>
          </p:nvSpPr>
          <p:spPr>
            <a:xfrm flipH="1">
              <a:off x="1013704" y="5008502"/>
              <a:ext cx="179435" cy="1"/>
            </a:xfrm>
            <a:prstGeom prst="line">
              <a:avLst/>
            </a:prstGeom>
            <a:noFill/>
            <a:ln w="3556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00" name="直線コネクタ 410"/>
            <p:cNvSpPr/>
            <p:nvPr/>
          </p:nvSpPr>
          <p:spPr>
            <a:xfrm flipH="1">
              <a:off x="3169700" y="5008502"/>
              <a:ext cx="179435" cy="1"/>
            </a:xfrm>
            <a:prstGeom prst="line">
              <a:avLst/>
            </a:prstGeom>
            <a:noFill/>
            <a:ln w="3556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01" name="直線コネクタ 411"/>
            <p:cNvSpPr/>
            <p:nvPr/>
          </p:nvSpPr>
          <p:spPr>
            <a:xfrm flipH="1">
              <a:off x="5320602" y="5008502"/>
              <a:ext cx="179435" cy="1"/>
            </a:xfrm>
            <a:prstGeom prst="line">
              <a:avLst/>
            </a:prstGeom>
            <a:noFill/>
            <a:ln w="3556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02" name="直線コネクタ 412"/>
            <p:cNvSpPr/>
            <p:nvPr/>
          </p:nvSpPr>
          <p:spPr>
            <a:xfrm flipH="1">
              <a:off x="7474051" y="5008502"/>
              <a:ext cx="179435" cy="1"/>
            </a:xfrm>
            <a:prstGeom prst="line">
              <a:avLst/>
            </a:prstGeom>
            <a:noFill/>
            <a:ln w="3556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03" name="直線コネクタ 413"/>
            <p:cNvSpPr/>
            <p:nvPr/>
          </p:nvSpPr>
          <p:spPr>
            <a:xfrm flipH="1">
              <a:off x="923987" y="1442293"/>
              <a:ext cx="358869" cy="1"/>
            </a:xfrm>
            <a:prstGeom prst="line">
              <a:avLst/>
            </a:prstGeom>
            <a:noFill/>
            <a:ln w="7239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04" name="直線コネクタ 414"/>
            <p:cNvSpPr/>
            <p:nvPr/>
          </p:nvSpPr>
          <p:spPr>
            <a:xfrm flipH="1">
              <a:off x="3077436" y="1442293"/>
              <a:ext cx="358869" cy="1"/>
            </a:xfrm>
            <a:prstGeom prst="line">
              <a:avLst/>
            </a:prstGeom>
            <a:noFill/>
            <a:ln w="7239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05" name="直線コネクタ 415"/>
            <p:cNvSpPr/>
            <p:nvPr/>
          </p:nvSpPr>
          <p:spPr>
            <a:xfrm flipH="1">
              <a:off x="5230885" y="1442293"/>
              <a:ext cx="358869" cy="1"/>
            </a:xfrm>
            <a:prstGeom prst="line">
              <a:avLst/>
            </a:prstGeom>
            <a:noFill/>
            <a:ln w="7239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06" name="直線コネクタ 416"/>
            <p:cNvSpPr/>
            <p:nvPr/>
          </p:nvSpPr>
          <p:spPr>
            <a:xfrm flipH="1">
              <a:off x="7384334" y="1442293"/>
              <a:ext cx="358869" cy="1"/>
            </a:xfrm>
            <a:prstGeom prst="line">
              <a:avLst/>
            </a:prstGeom>
            <a:noFill/>
            <a:ln w="7239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07" name="直線コネクタ 417"/>
            <p:cNvSpPr/>
            <p:nvPr/>
          </p:nvSpPr>
          <p:spPr>
            <a:xfrm>
              <a:off x="1102786" y="1359666"/>
              <a:ext cx="1" cy="178252"/>
            </a:xfrm>
            <a:prstGeom prst="line">
              <a:avLst/>
            </a:prstGeom>
            <a:noFill/>
            <a:ln w="3556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08" name="直線コネクタ 418"/>
            <p:cNvSpPr/>
            <p:nvPr/>
          </p:nvSpPr>
          <p:spPr>
            <a:xfrm>
              <a:off x="3257546" y="1353803"/>
              <a:ext cx="1" cy="178252"/>
            </a:xfrm>
            <a:prstGeom prst="line">
              <a:avLst/>
            </a:prstGeom>
            <a:noFill/>
            <a:ln w="3556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09" name="直線コネクタ 419"/>
            <p:cNvSpPr/>
            <p:nvPr/>
          </p:nvSpPr>
          <p:spPr>
            <a:xfrm>
              <a:off x="5409684" y="1353803"/>
              <a:ext cx="1" cy="178252"/>
            </a:xfrm>
            <a:prstGeom prst="line">
              <a:avLst/>
            </a:prstGeom>
            <a:noFill/>
            <a:ln w="3556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10" name="直線コネクタ 420"/>
            <p:cNvSpPr/>
            <p:nvPr/>
          </p:nvSpPr>
          <p:spPr>
            <a:xfrm>
              <a:off x="7563133" y="1353803"/>
              <a:ext cx="1" cy="178252"/>
            </a:xfrm>
            <a:prstGeom prst="line">
              <a:avLst/>
            </a:prstGeom>
            <a:noFill/>
            <a:ln w="3556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11" name="直線コネクタ 421"/>
            <p:cNvSpPr/>
            <p:nvPr/>
          </p:nvSpPr>
          <p:spPr>
            <a:xfrm flipH="1">
              <a:off x="923987" y="2869249"/>
              <a:ext cx="358869" cy="1"/>
            </a:xfrm>
            <a:prstGeom prst="line">
              <a:avLst/>
            </a:prstGeom>
            <a:noFill/>
            <a:ln w="7239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12" name="直線コネクタ 422"/>
            <p:cNvSpPr/>
            <p:nvPr/>
          </p:nvSpPr>
          <p:spPr>
            <a:xfrm flipH="1">
              <a:off x="3077436" y="2869249"/>
              <a:ext cx="358869" cy="1"/>
            </a:xfrm>
            <a:prstGeom prst="line">
              <a:avLst/>
            </a:prstGeom>
            <a:noFill/>
            <a:ln w="7239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13" name="直線コネクタ 423"/>
            <p:cNvSpPr/>
            <p:nvPr/>
          </p:nvSpPr>
          <p:spPr>
            <a:xfrm flipH="1">
              <a:off x="5230885" y="2869249"/>
              <a:ext cx="358869" cy="1"/>
            </a:xfrm>
            <a:prstGeom prst="line">
              <a:avLst/>
            </a:prstGeom>
            <a:noFill/>
            <a:ln w="7239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14" name="直線コネクタ 424"/>
            <p:cNvSpPr/>
            <p:nvPr/>
          </p:nvSpPr>
          <p:spPr>
            <a:xfrm flipH="1">
              <a:off x="7384334" y="2869249"/>
              <a:ext cx="358869" cy="1"/>
            </a:xfrm>
            <a:prstGeom prst="line">
              <a:avLst/>
            </a:prstGeom>
            <a:noFill/>
            <a:ln w="7239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15" name="直線コネクタ 425"/>
            <p:cNvSpPr/>
            <p:nvPr/>
          </p:nvSpPr>
          <p:spPr>
            <a:xfrm>
              <a:off x="1102786" y="2786622"/>
              <a:ext cx="1" cy="178252"/>
            </a:xfrm>
            <a:prstGeom prst="line">
              <a:avLst/>
            </a:prstGeom>
            <a:noFill/>
            <a:ln w="3556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16" name="直線コネクタ 426"/>
            <p:cNvSpPr/>
            <p:nvPr/>
          </p:nvSpPr>
          <p:spPr>
            <a:xfrm>
              <a:off x="3257546" y="2780758"/>
              <a:ext cx="1" cy="178252"/>
            </a:xfrm>
            <a:prstGeom prst="line">
              <a:avLst/>
            </a:prstGeom>
            <a:noFill/>
            <a:ln w="3556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17" name="直線コネクタ 427"/>
            <p:cNvSpPr/>
            <p:nvPr/>
          </p:nvSpPr>
          <p:spPr>
            <a:xfrm>
              <a:off x="5409684" y="2780758"/>
              <a:ext cx="1" cy="178252"/>
            </a:xfrm>
            <a:prstGeom prst="line">
              <a:avLst/>
            </a:prstGeom>
            <a:noFill/>
            <a:ln w="3556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18" name="直線コネクタ 428"/>
            <p:cNvSpPr/>
            <p:nvPr/>
          </p:nvSpPr>
          <p:spPr>
            <a:xfrm>
              <a:off x="7563133" y="2780758"/>
              <a:ext cx="1" cy="178252"/>
            </a:xfrm>
            <a:prstGeom prst="line">
              <a:avLst/>
            </a:prstGeom>
            <a:noFill/>
            <a:ln w="3556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19" name="直線コネクタ 429"/>
            <p:cNvSpPr/>
            <p:nvPr/>
          </p:nvSpPr>
          <p:spPr>
            <a:xfrm flipH="1">
              <a:off x="5230885" y="4294632"/>
              <a:ext cx="358869" cy="1"/>
            </a:xfrm>
            <a:prstGeom prst="line">
              <a:avLst/>
            </a:prstGeom>
            <a:noFill/>
            <a:ln w="7239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20" name="直線コネクタ 430"/>
            <p:cNvSpPr/>
            <p:nvPr/>
          </p:nvSpPr>
          <p:spPr>
            <a:xfrm flipH="1">
              <a:off x="7384334" y="4293845"/>
              <a:ext cx="358869" cy="1"/>
            </a:xfrm>
            <a:prstGeom prst="line">
              <a:avLst/>
            </a:prstGeom>
            <a:noFill/>
            <a:ln w="7239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223" name="グループ化 431"/>
            <p:cNvGrpSpPr/>
            <p:nvPr/>
          </p:nvGrpSpPr>
          <p:grpSpPr>
            <a:xfrm>
              <a:off x="923987" y="4203142"/>
              <a:ext cx="358869" cy="178252"/>
              <a:chOff x="0" y="0"/>
              <a:chExt cx="358867" cy="178251"/>
            </a:xfrm>
          </p:grpSpPr>
          <p:sp>
            <p:nvSpPr>
              <p:cNvPr id="221" name="直線コネクタ 448"/>
              <p:cNvSpPr/>
              <p:nvPr/>
            </p:nvSpPr>
            <p:spPr>
              <a:xfrm flipH="1" flipV="1">
                <a:off x="0" y="94889"/>
                <a:ext cx="358868" cy="1"/>
              </a:xfrm>
              <a:prstGeom prst="line">
                <a:avLst/>
              </a:prstGeom>
              <a:noFill/>
              <a:ln w="7239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22" name="直線コネクタ 449"/>
              <p:cNvSpPr/>
              <p:nvPr/>
            </p:nvSpPr>
            <p:spPr>
              <a:xfrm flipH="1">
                <a:off x="178798" y="0"/>
                <a:ext cx="1" cy="178252"/>
              </a:xfrm>
              <a:prstGeom prst="line">
                <a:avLst/>
              </a:prstGeom>
              <a:noFill/>
              <a:ln w="3556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226" name="グループ化 432"/>
            <p:cNvGrpSpPr/>
            <p:nvPr/>
          </p:nvGrpSpPr>
          <p:grpSpPr>
            <a:xfrm>
              <a:off x="3077435" y="4193878"/>
              <a:ext cx="358869" cy="178252"/>
              <a:chOff x="0" y="0"/>
              <a:chExt cx="358867" cy="178251"/>
            </a:xfrm>
          </p:grpSpPr>
          <p:sp>
            <p:nvSpPr>
              <p:cNvPr id="224" name="直線コネクタ 446"/>
              <p:cNvSpPr/>
              <p:nvPr/>
            </p:nvSpPr>
            <p:spPr>
              <a:xfrm flipH="1" flipV="1">
                <a:off x="0" y="101193"/>
                <a:ext cx="358868" cy="1"/>
              </a:xfrm>
              <a:prstGeom prst="line">
                <a:avLst/>
              </a:prstGeom>
              <a:noFill/>
              <a:ln w="7239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25" name="直線コネクタ 447"/>
              <p:cNvSpPr/>
              <p:nvPr/>
            </p:nvSpPr>
            <p:spPr>
              <a:xfrm flipH="1">
                <a:off x="178798" y="0"/>
                <a:ext cx="1" cy="178252"/>
              </a:xfrm>
              <a:prstGeom prst="line">
                <a:avLst/>
              </a:prstGeom>
              <a:noFill/>
              <a:ln w="3556" cap="flat">
                <a:solidFill>
                  <a:srgbClr val="65B822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227" name="直線コネクタ 433"/>
            <p:cNvSpPr/>
            <p:nvPr/>
          </p:nvSpPr>
          <p:spPr>
            <a:xfrm>
              <a:off x="5409684" y="4193878"/>
              <a:ext cx="1" cy="178252"/>
            </a:xfrm>
            <a:prstGeom prst="line">
              <a:avLst/>
            </a:prstGeom>
            <a:noFill/>
            <a:ln w="3556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28" name="直線コネクタ 434"/>
            <p:cNvSpPr/>
            <p:nvPr/>
          </p:nvSpPr>
          <p:spPr>
            <a:xfrm>
              <a:off x="7563133" y="4193878"/>
              <a:ext cx="1" cy="178252"/>
            </a:xfrm>
            <a:prstGeom prst="line">
              <a:avLst/>
            </a:prstGeom>
            <a:noFill/>
            <a:ln w="3556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29" name="円/楕円 240"/>
            <p:cNvSpPr/>
            <p:nvPr/>
          </p:nvSpPr>
          <p:spPr>
            <a:xfrm>
              <a:off x="2161567" y="1427904"/>
              <a:ext cx="35887" cy="35651"/>
            </a:xfrm>
            <a:prstGeom prst="ellipse">
              <a:avLst/>
            </a:prstGeom>
            <a:solidFill>
              <a:srgbClr val="65B822"/>
            </a:solidFill>
            <a:ln w="12700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30" name="円/楕円 241"/>
            <p:cNvSpPr/>
            <p:nvPr/>
          </p:nvSpPr>
          <p:spPr>
            <a:xfrm>
              <a:off x="4315016" y="1422597"/>
              <a:ext cx="35887" cy="35651"/>
            </a:xfrm>
            <a:prstGeom prst="ellipse">
              <a:avLst/>
            </a:prstGeom>
            <a:solidFill>
              <a:srgbClr val="65B822"/>
            </a:solidFill>
            <a:ln w="12700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31" name="円/楕円 242"/>
            <p:cNvSpPr/>
            <p:nvPr/>
          </p:nvSpPr>
          <p:spPr>
            <a:xfrm>
              <a:off x="6468463" y="1424158"/>
              <a:ext cx="35887" cy="35651"/>
            </a:xfrm>
            <a:prstGeom prst="ellipse">
              <a:avLst/>
            </a:prstGeom>
            <a:solidFill>
              <a:srgbClr val="65B822"/>
            </a:solidFill>
            <a:ln w="12700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32" name="円/楕円 243"/>
            <p:cNvSpPr/>
            <p:nvPr/>
          </p:nvSpPr>
          <p:spPr>
            <a:xfrm>
              <a:off x="2161567" y="2855547"/>
              <a:ext cx="35887" cy="35651"/>
            </a:xfrm>
            <a:prstGeom prst="ellipse">
              <a:avLst/>
            </a:prstGeom>
            <a:solidFill>
              <a:srgbClr val="65B822"/>
            </a:solidFill>
            <a:ln w="12700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33" name="円/楕円 244"/>
            <p:cNvSpPr/>
            <p:nvPr/>
          </p:nvSpPr>
          <p:spPr>
            <a:xfrm>
              <a:off x="4315016" y="2850240"/>
              <a:ext cx="35887" cy="35651"/>
            </a:xfrm>
            <a:prstGeom prst="ellipse">
              <a:avLst/>
            </a:prstGeom>
            <a:solidFill>
              <a:srgbClr val="65B822"/>
            </a:solidFill>
            <a:ln w="12700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34" name="円/楕円 245"/>
            <p:cNvSpPr/>
            <p:nvPr/>
          </p:nvSpPr>
          <p:spPr>
            <a:xfrm>
              <a:off x="6468463" y="2851802"/>
              <a:ext cx="35887" cy="35651"/>
            </a:xfrm>
            <a:prstGeom prst="ellipse">
              <a:avLst/>
            </a:prstGeom>
            <a:solidFill>
              <a:srgbClr val="65B822"/>
            </a:solidFill>
            <a:ln w="12700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35" name="円/楕円 246"/>
            <p:cNvSpPr/>
            <p:nvPr/>
          </p:nvSpPr>
          <p:spPr>
            <a:xfrm>
              <a:off x="2161567" y="4281240"/>
              <a:ext cx="35887" cy="35651"/>
            </a:xfrm>
            <a:prstGeom prst="ellipse">
              <a:avLst/>
            </a:prstGeom>
            <a:solidFill>
              <a:srgbClr val="65B822"/>
            </a:solidFill>
            <a:ln w="12700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36" name="円/楕円 247"/>
            <p:cNvSpPr/>
            <p:nvPr/>
          </p:nvSpPr>
          <p:spPr>
            <a:xfrm>
              <a:off x="4315016" y="4275933"/>
              <a:ext cx="35887" cy="35651"/>
            </a:xfrm>
            <a:prstGeom prst="ellipse">
              <a:avLst/>
            </a:prstGeom>
            <a:solidFill>
              <a:srgbClr val="65B822"/>
            </a:solidFill>
            <a:ln w="12700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37" name="円/楕円 248"/>
            <p:cNvSpPr/>
            <p:nvPr/>
          </p:nvSpPr>
          <p:spPr>
            <a:xfrm>
              <a:off x="6468463" y="4277495"/>
              <a:ext cx="35887" cy="35651"/>
            </a:xfrm>
            <a:prstGeom prst="ellipse">
              <a:avLst/>
            </a:prstGeom>
            <a:solidFill>
              <a:srgbClr val="65B822"/>
            </a:solidFill>
            <a:ln w="12700" cap="flat">
              <a:solidFill>
                <a:srgbClr val="65B82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38" name="テキスト ボックス 444"/>
            <p:cNvSpPr txBox="1"/>
            <p:nvPr/>
          </p:nvSpPr>
          <p:spPr>
            <a:xfrm>
              <a:off x="5742530" y="5753295"/>
              <a:ext cx="2959301" cy="1651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r">
                <a:defRPr sz="600">
                  <a:solidFill>
                    <a:srgbClr val="65B822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Copyright © 1 sheet Frame Works since 2012 - All rights reserved.</a:t>
              </a:r>
            </a:p>
          </p:txBody>
        </p:sp>
      </p:grpSp>
      <p:sp>
        <p:nvSpPr>
          <p:cNvPr id="240" name="直線コネクタ 492"/>
          <p:cNvSpPr/>
          <p:nvPr/>
        </p:nvSpPr>
        <p:spPr>
          <a:xfrm flipH="1">
            <a:off x="6154200" y="600632"/>
            <a:ext cx="1" cy="5704678"/>
          </a:xfrm>
          <a:prstGeom prst="line">
            <a:avLst/>
          </a:prstGeom>
          <a:ln w="57150">
            <a:solidFill>
              <a:srgbClr val="65B81E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41" name="直線コネクタ 493"/>
          <p:cNvSpPr/>
          <p:nvPr/>
        </p:nvSpPr>
        <p:spPr>
          <a:xfrm flipV="1">
            <a:off x="1853677" y="3456542"/>
            <a:ext cx="8596988" cy="290"/>
          </a:xfrm>
          <a:prstGeom prst="line">
            <a:avLst/>
          </a:prstGeom>
          <a:ln w="57150">
            <a:solidFill>
              <a:srgbClr val="65B81E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42" name="直線コネクタ 494"/>
          <p:cNvSpPr/>
          <p:nvPr/>
        </p:nvSpPr>
        <p:spPr>
          <a:xfrm flipH="1">
            <a:off x="4005641" y="606494"/>
            <a:ext cx="1" cy="5704678"/>
          </a:xfrm>
          <a:prstGeom prst="line">
            <a:avLst/>
          </a:prstGeom>
          <a:ln w="57150">
            <a:solidFill>
              <a:srgbClr val="65B81E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43" name="直線コネクタ 495"/>
          <p:cNvSpPr/>
          <p:nvPr/>
        </p:nvSpPr>
        <p:spPr>
          <a:xfrm flipH="1">
            <a:off x="8321338" y="2012802"/>
            <a:ext cx="1" cy="4308514"/>
          </a:xfrm>
          <a:prstGeom prst="line">
            <a:avLst/>
          </a:prstGeom>
          <a:ln w="57150">
            <a:solidFill>
              <a:srgbClr val="65B81E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44" name="直線コネクタ 497"/>
          <p:cNvSpPr/>
          <p:nvPr/>
        </p:nvSpPr>
        <p:spPr>
          <a:xfrm flipV="1">
            <a:off x="1864111" y="4890649"/>
            <a:ext cx="8596988" cy="290"/>
          </a:xfrm>
          <a:prstGeom prst="line">
            <a:avLst/>
          </a:prstGeom>
          <a:ln w="57150">
            <a:solidFill>
              <a:srgbClr val="65B81E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45" name="正方形/長方形 498"/>
          <p:cNvSpPr txBox="1"/>
          <p:nvPr/>
        </p:nvSpPr>
        <p:spPr>
          <a:xfrm>
            <a:off x="1889528" y="664278"/>
            <a:ext cx="2079194" cy="605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>
              <a:defRPr sz="1500">
                <a:solidFill>
                  <a:srgbClr val="00B050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defRPr>
            </a:pPr>
            <a:r>
              <a:t>1/1</a:t>
            </a:r>
          </a:p>
          <a:p>
            <a:pPr algn="ctr">
              <a:defRPr sz="600">
                <a:solidFill>
                  <a:srgbClr val="00B050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defRPr>
            </a:pPr>
          </a:p>
          <a:p>
            <a:pPr algn="ctr">
              <a:defRPr sz="1500">
                <a:solidFill>
                  <a:srgbClr val="00B050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defRPr>
            </a:pPr>
            <a:r>
              <a:t>フォーマット</a:t>
            </a:r>
          </a:p>
        </p:txBody>
      </p:sp>
      <p:sp>
        <p:nvSpPr>
          <p:cNvPr id="246" name="直線コネクタ 500"/>
          <p:cNvSpPr/>
          <p:nvPr/>
        </p:nvSpPr>
        <p:spPr>
          <a:xfrm flipV="1">
            <a:off x="1853676" y="1312262"/>
            <a:ext cx="8596988" cy="290"/>
          </a:xfrm>
          <a:prstGeom prst="line">
            <a:avLst/>
          </a:prstGeom>
          <a:ln w="57150">
            <a:solidFill>
              <a:srgbClr val="65B81E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47" name="正方形/長方形 525"/>
          <p:cNvSpPr txBox="1"/>
          <p:nvPr/>
        </p:nvSpPr>
        <p:spPr>
          <a:xfrm>
            <a:off x="6398942" y="790931"/>
            <a:ext cx="3808186" cy="32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500">
                <a:solidFill>
                  <a:srgbClr val="0070C0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defRPr>
            </a:lvl1pPr>
          </a:lstStyle>
          <a:p>
            <a:pPr/>
            <a:r>
              <a:t>OOO</a:t>
            </a:r>
          </a:p>
        </p:txBody>
      </p:sp>
      <p:sp>
        <p:nvSpPr>
          <p:cNvPr id="248" name="正方形/長方形 535"/>
          <p:cNvSpPr txBox="1"/>
          <p:nvPr/>
        </p:nvSpPr>
        <p:spPr>
          <a:xfrm>
            <a:off x="4037694" y="814674"/>
            <a:ext cx="2079194" cy="32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500">
                <a:solidFill>
                  <a:srgbClr val="0070C0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defRPr>
            </a:lvl1pPr>
          </a:lstStyle>
          <a:p>
            <a:pPr/>
            <a:r>
              <a:t>OOO</a:t>
            </a:r>
          </a:p>
        </p:txBody>
      </p:sp>
      <p:sp>
        <p:nvSpPr>
          <p:cNvPr id="249" name="直線コネクタ 167"/>
          <p:cNvSpPr/>
          <p:nvPr/>
        </p:nvSpPr>
        <p:spPr>
          <a:xfrm flipV="1">
            <a:off x="1864111" y="2021254"/>
            <a:ext cx="8596987" cy="290"/>
          </a:xfrm>
          <a:prstGeom prst="line">
            <a:avLst/>
          </a:prstGeom>
          <a:ln w="57150">
            <a:solidFill>
              <a:srgbClr val="65B81E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50" name="直線コネクタ 168"/>
          <p:cNvSpPr/>
          <p:nvPr/>
        </p:nvSpPr>
        <p:spPr>
          <a:xfrm flipV="1">
            <a:off x="1843808" y="2753016"/>
            <a:ext cx="8596987" cy="290"/>
          </a:xfrm>
          <a:prstGeom prst="line">
            <a:avLst/>
          </a:prstGeom>
          <a:ln w="57150">
            <a:solidFill>
              <a:srgbClr val="65B81E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51" name="直線コネクタ 169"/>
          <p:cNvSpPr/>
          <p:nvPr/>
        </p:nvSpPr>
        <p:spPr>
          <a:xfrm flipV="1">
            <a:off x="1861243" y="4162207"/>
            <a:ext cx="8596988" cy="290"/>
          </a:xfrm>
          <a:prstGeom prst="line">
            <a:avLst/>
          </a:prstGeom>
          <a:ln w="57150">
            <a:solidFill>
              <a:srgbClr val="65B81E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52" name="直線コネクタ 170"/>
          <p:cNvSpPr/>
          <p:nvPr/>
        </p:nvSpPr>
        <p:spPr>
          <a:xfrm flipV="1">
            <a:off x="1883341" y="5615118"/>
            <a:ext cx="8596987" cy="290"/>
          </a:xfrm>
          <a:prstGeom prst="line">
            <a:avLst/>
          </a:prstGeom>
          <a:ln w="57150">
            <a:solidFill>
              <a:srgbClr val="65B81E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53" name="正方形/長方形 172"/>
          <p:cNvSpPr txBox="1"/>
          <p:nvPr/>
        </p:nvSpPr>
        <p:spPr>
          <a:xfrm>
            <a:off x="4072820" y="1506299"/>
            <a:ext cx="2021108" cy="32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500">
                <a:solidFill>
                  <a:srgbClr val="0070C0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defRPr>
            </a:lvl1pPr>
          </a:lstStyle>
          <a:p>
            <a:pPr/>
            <a:r>
              <a:t>OOO</a:t>
            </a:r>
          </a:p>
        </p:txBody>
      </p:sp>
      <p:sp>
        <p:nvSpPr>
          <p:cNvPr id="254" name="正方形/長方形 174"/>
          <p:cNvSpPr txBox="1"/>
          <p:nvPr/>
        </p:nvSpPr>
        <p:spPr>
          <a:xfrm>
            <a:off x="8388108" y="2216615"/>
            <a:ext cx="2021108" cy="32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500">
                <a:solidFill>
                  <a:srgbClr val="0070C0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defRPr>
            </a:lvl1pPr>
          </a:lstStyle>
          <a:p>
            <a:pPr/>
            <a:r>
              <a:t>OOO</a:t>
            </a:r>
          </a:p>
        </p:txBody>
      </p:sp>
      <p:sp>
        <p:nvSpPr>
          <p:cNvPr id="255" name="正方形/長方形 175"/>
          <p:cNvSpPr txBox="1"/>
          <p:nvPr/>
        </p:nvSpPr>
        <p:spPr>
          <a:xfrm>
            <a:off x="4053488" y="2240672"/>
            <a:ext cx="2021108" cy="32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500">
                <a:solidFill>
                  <a:srgbClr val="0070C0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defRPr>
            </a:lvl1pPr>
          </a:lstStyle>
          <a:p>
            <a:pPr/>
            <a:r>
              <a:t>OOO</a:t>
            </a:r>
          </a:p>
        </p:txBody>
      </p:sp>
      <p:sp>
        <p:nvSpPr>
          <p:cNvPr id="256" name="正方形/長方形 176"/>
          <p:cNvSpPr txBox="1"/>
          <p:nvPr/>
        </p:nvSpPr>
        <p:spPr>
          <a:xfrm>
            <a:off x="6179020" y="2971732"/>
            <a:ext cx="2079194" cy="32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500">
                <a:solidFill>
                  <a:srgbClr val="0070C0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defRPr>
            </a:lvl1pPr>
          </a:lstStyle>
          <a:p>
            <a:pPr/>
            <a:r>
              <a:t>OOO</a:t>
            </a:r>
          </a:p>
        </p:txBody>
      </p:sp>
      <p:sp>
        <p:nvSpPr>
          <p:cNvPr id="257" name="正方形/長方形 177"/>
          <p:cNvSpPr txBox="1"/>
          <p:nvPr/>
        </p:nvSpPr>
        <p:spPr>
          <a:xfrm>
            <a:off x="8388108" y="2958815"/>
            <a:ext cx="2021108" cy="32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500">
                <a:solidFill>
                  <a:srgbClr val="0070C0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defRPr>
            </a:lvl1pPr>
          </a:lstStyle>
          <a:p>
            <a:pPr/>
            <a:r>
              <a:t>OOO</a:t>
            </a:r>
          </a:p>
        </p:txBody>
      </p:sp>
      <p:sp>
        <p:nvSpPr>
          <p:cNvPr id="258" name="正方形/長方形 178"/>
          <p:cNvSpPr txBox="1"/>
          <p:nvPr/>
        </p:nvSpPr>
        <p:spPr>
          <a:xfrm>
            <a:off x="4048505" y="2945242"/>
            <a:ext cx="2021108" cy="32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500">
                <a:solidFill>
                  <a:srgbClr val="0070C0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defRPr>
            </a:lvl1pPr>
          </a:lstStyle>
          <a:p>
            <a:pPr/>
            <a:r>
              <a:t>OOO</a:t>
            </a:r>
          </a:p>
        </p:txBody>
      </p:sp>
      <p:sp>
        <p:nvSpPr>
          <p:cNvPr id="259" name="正方形/長方形 180"/>
          <p:cNvSpPr txBox="1"/>
          <p:nvPr/>
        </p:nvSpPr>
        <p:spPr>
          <a:xfrm>
            <a:off x="8339994" y="3662267"/>
            <a:ext cx="2069222" cy="32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500">
                <a:solidFill>
                  <a:srgbClr val="0070C0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defRPr>
            </a:lvl1pPr>
          </a:lstStyle>
          <a:p>
            <a:pPr/>
            <a:r>
              <a:t>OOO</a:t>
            </a:r>
          </a:p>
        </p:txBody>
      </p:sp>
      <p:sp>
        <p:nvSpPr>
          <p:cNvPr id="260" name="正方形/長方形 181"/>
          <p:cNvSpPr txBox="1"/>
          <p:nvPr/>
        </p:nvSpPr>
        <p:spPr>
          <a:xfrm>
            <a:off x="4101181" y="3679961"/>
            <a:ext cx="2021108" cy="32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500">
                <a:solidFill>
                  <a:srgbClr val="0070C0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defRPr>
            </a:lvl1pPr>
          </a:lstStyle>
          <a:p>
            <a:pPr/>
            <a:r>
              <a:t>OOO</a:t>
            </a:r>
          </a:p>
        </p:txBody>
      </p:sp>
      <p:sp>
        <p:nvSpPr>
          <p:cNvPr id="261" name="正方形/長方形 182"/>
          <p:cNvSpPr txBox="1"/>
          <p:nvPr/>
        </p:nvSpPr>
        <p:spPr>
          <a:xfrm>
            <a:off x="6230175" y="4365506"/>
            <a:ext cx="2079194" cy="32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500">
                <a:solidFill>
                  <a:srgbClr val="0070C0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defRPr>
            </a:lvl1pPr>
          </a:lstStyle>
          <a:p>
            <a:pPr/>
            <a:r>
              <a:t>OOO</a:t>
            </a:r>
          </a:p>
        </p:txBody>
      </p:sp>
      <p:sp>
        <p:nvSpPr>
          <p:cNvPr id="262" name="正方形/長方形 183"/>
          <p:cNvSpPr txBox="1"/>
          <p:nvPr/>
        </p:nvSpPr>
        <p:spPr>
          <a:xfrm>
            <a:off x="8388108" y="4377343"/>
            <a:ext cx="2021108" cy="32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500">
                <a:solidFill>
                  <a:srgbClr val="0070C0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defRPr>
            </a:lvl1pPr>
          </a:lstStyle>
          <a:p>
            <a:pPr/>
            <a:r>
              <a:t>OOO</a:t>
            </a:r>
          </a:p>
        </p:txBody>
      </p:sp>
      <p:sp>
        <p:nvSpPr>
          <p:cNvPr id="263" name="正方形/長方形 184"/>
          <p:cNvSpPr txBox="1"/>
          <p:nvPr/>
        </p:nvSpPr>
        <p:spPr>
          <a:xfrm>
            <a:off x="4099661" y="4377303"/>
            <a:ext cx="2021108" cy="32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500">
                <a:solidFill>
                  <a:srgbClr val="0070C0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defRPr>
            </a:lvl1pPr>
          </a:lstStyle>
          <a:p>
            <a:pPr/>
            <a:r>
              <a:t>OOO</a:t>
            </a:r>
          </a:p>
        </p:txBody>
      </p:sp>
      <p:sp>
        <p:nvSpPr>
          <p:cNvPr id="264" name="正方形/長方形 186"/>
          <p:cNvSpPr txBox="1"/>
          <p:nvPr/>
        </p:nvSpPr>
        <p:spPr>
          <a:xfrm>
            <a:off x="8388108" y="5081776"/>
            <a:ext cx="2021108" cy="32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500">
                <a:solidFill>
                  <a:srgbClr val="0070C0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defRPr>
            </a:lvl1pPr>
          </a:lstStyle>
          <a:p>
            <a:pPr/>
            <a:r>
              <a:t>OOO</a:t>
            </a:r>
          </a:p>
        </p:txBody>
      </p:sp>
      <p:sp>
        <p:nvSpPr>
          <p:cNvPr id="265" name="正方形/長方形 187"/>
          <p:cNvSpPr txBox="1"/>
          <p:nvPr/>
        </p:nvSpPr>
        <p:spPr>
          <a:xfrm>
            <a:off x="4094677" y="5083649"/>
            <a:ext cx="2021109" cy="32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500">
                <a:solidFill>
                  <a:srgbClr val="0070C0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defRPr>
            </a:lvl1pPr>
          </a:lstStyle>
          <a:p>
            <a:pPr/>
            <a:r>
              <a:t>OOO</a:t>
            </a:r>
          </a:p>
        </p:txBody>
      </p:sp>
      <p:sp>
        <p:nvSpPr>
          <p:cNvPr id="266" name="正方形/長方形 188"/>
          <p:cNvSpPr txBox="1"/>
          <p:nvPr/>
        </p:nvSpPr>
        <p:spPr>
          <a:xfrm>
            <a:off x="6205861" y="5786825"/>
            <a:ext cx="2079194" cy="32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500">
                <a:solidFill>
                  <a:srgbClr val="0070C0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defRPr>
            </a:lvl1pPr>
          </a:lstStyle>
          <a:p>
            <a:pPr/>
            <a:r>
              <a:t>OOO</a:t>
            </a:r>
          </a:p>
        </p:txBody>
      </p:sp>
      <p:sp>
        <p:nvSpPr>
          <p:cNvPr id="267" name="正方形/長方形 191"/>
          <p:cNvSpPr txBox="1"/>
          <p:nvPr/>
        </p:nvSpPr>
        <p:spPr>
          <a:xfrm>
            <a:off x="8388108" y="5773908"/>
            <a:ext cx="2021108" cy="32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500">
                <a:solidFill>
                  <a:srgbClr val="0070C0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defRPr>
            </a:lvl1pPr>
          </a:lstStyle>
          <a:p>
            <a:pPr/>
            <a:r>
              <a:t>OOO</a:t>
            </a:r>
          </a:p>
        </p:txBody>
      </p:sp>
      <p:sp>
        <p:nvSpPr>
          <p:cNvPr id="268" name="正方形/長方形 192"/>
          <p:cNvSpPr txBox="1"/>
          <p:nvPr/>
        </p:nvSpPr>
        <p:spPr>
          <a:xfrm>
            <a:off x="4023345" y="5777555"/>
            <a:ext cx="2119790" cy="32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500">
                <a:solidFill>
                  <a:srgbClr val="0070C0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defRPr>
            </a:lvl1pPr>
          </a:lstStyle>
          <a:p>
            <a:pPr/>
            <a:r>
              <a:t>OOO</a:t>
            </a:r>
          </a:p>
        </p:txBody>
      </p:sp>
      <p:sp>
        <p:nvSpPr>
          <p:cNvPr id="269" name="正方形/長方形 194"/>
          <p:cNvSpPr txBox="1"/>
          <p:nvPr/>
        </p:nvSpPr>
        <p:spPr>
          <a:xfrm>
            <a:off x="1910645" y="1525349"/>
            <a:ext cx="2021108" cy="32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500">
                <a:solidFill>
                  <a:srgbClr val="0070C0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defRPr>
            </a:lvl1pPr>
          </a:lstStyle>
          <a:p>
            <a:pPr/>
            <a:r>
              <a:t>OOO</a:t>
            </a:r>
          </a:p>
        </p:txBody>
      </p:sp>
      <p:sp>
        <p:nvSpPr>
          <p:cNvPr id="270" name="正方形/長方形 195"/>
          <p:cNvSpPr txBox="1"/>
          <p:nvPr/>
        </p:nvSpPr>
        <p:spPr>
          <a:xfrm>
            <a:off x="1891313" y="2259722"/>
            <a:ext cx="2021108" cy="32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500">
                <a:solidFill>
                  <a:srgbClr val="0070C0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defRPr>
            </a:lvl1pPr>
          </a:lstStyle>
          <a:p>
            <a:pPr/>
            <a:r>
              <a:t>OOO</a:t>
            </a:r>
          </a:p>
        </p:txBody>
      </p:sp>
      <p:sp>
        <p:nvSpPr>
          <p:cNvPr id="271" name="正方形/長方形 196"/>
          <p:cNvSpPr txBox="1"/>
          <p:nvPr/>
        </p:nvSpPr>
        <p:spPr>
          <a:xfrm>
            <a:off x="1886330" y="2964292"/>
            <a:ext cx="2021108" cy="32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500">
                <a:solidFill>
                  <a:srgbClr val="0070C0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defRPr>
            </a:lvl1pPr>
          </a:lstStyle>
          <a:p>
            <a:pPr/>
            <a:r>
              <a:t>OOO</a:t>
            </a:r>
          </a:p>
        </p:txBody>
      </p:sp>
      <p:sp>
        <p:nvSpPr>
          <p:cNvPr id="272" name="正方形/長方形 197"/>
          <p:cNvSpPr txBox="1"/>
          <p:nvPr/>
        </p:nvSpPr>
        <p:spPr>
          <a:xfrm>
            <a:off x="1919956" y="3679961"/>
            <a:ext cx="2021108" cy="32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500">
                <a:solidFill>
                  <a:srgbClr val="0070C0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defRPr>
            </a:lvl1pPr>
          </a:lstStyle>
          <a:p>
            <a:pPr/>
            <a:r>
              <a:t>OOO</a:t>
            </a:r>
          </a:p>
        </p:txBody>
      </p:sp>
      <p:sp>
        <p:nvSpPr>
          <p:cNvPr id="273" name="正方形/長方形 198"/>
          <p:cNvSpPr txBox="1"/>
          <p:nvPr/>
        </p:nvSpPr>
        <p:spPr>
          <a:xfrm>
            <a:off x="1908911" y="4358253"/>
            <a:ext cx="2021108" cy="32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500">
                <a:solidFill>
                  <a:srgbClr val="0070C0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defRPr>
            </a:lvl1pPr>
          </a:lstStyle>
          <a:p>
            <a:pPr/>
            <a:r>
              <a:t>OOO</a:t>
            </a:r>
          </a:p>
        </p:txBody>
      </p:sp>
      <p:sp>
        <p:nvSpPr>
          <p:cNvPr id="274" name="正方形/長方形 199"/>
          <p:cNvSpPr txBox="1"/>
          <p:nvPr/>
        </p:nvSpPr>
        <p:spPr>
          <a:xfrm>
            <a:off x="1903928" y="5102699"/>
            <a:ext cx="2021108" cy="32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500">
                <a:solidFill>
                  <a:srgbClr val="0070C0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defRPr>
            </a:lvl1pPr>
          </a:lstStyle>
          <a:p>
            <a:pPr/>
            <a:r>
              <a:t>OOO</a:t>
            </a:r>
          </a:p>
        </p:txBody>
      </p:sp>
      <p:sp>
        <p:nvSpPr>
          <p:cNvPr id="275" name="正方形/長方形 200"/>
          <p:cNvSpPr txBox="1"/>
          <p:nvPr/>
        </p:nvSpPr>
        <p:spPr>
          <a:xfrm>
            <a:off x="1861171" y="5796605"/>
            <a:ext cx="2119790" cy="32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500">
                <a:solidFill>
                  <a:srgbClr val="0070C0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defRPr>
            </a:lvl1pPr>
          </a:lstStyle>
          <a:p>
            <a:pPr/>
            <a:r>
              <a:t>OOO</a:t>
            </a:r>
          </a:p>
        </p:txBody>
      </p:sp>
      <p:sp>
        <p:nvSpPr>
          <p:cNvPr id="276" name="楕円 206"/>
          <p:cNvSpPr/>
          <p:nvPr/>
        </p:nvSpPr>
        <p:spPr>
          <a:xfrm>
            <a:off x="402460" y="2725290"/>
            <a:ext cx="1238684" cy="950447"/>
          </a:xfrm>
          <a:prstGeom prst="ellipse">
            <a:avLst/>
          </a:prstGeom>
          <a:ln w="38100">
            <a:solidFill>
              <a:srgbClr val="FF0066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77" name="直線矢印コネクタ 207"/>
          <p:cNvSpPr/>
          <p:nvPr/>
        </p:nvSpPr>
        <p:spPr>
          <a:xfrm flipV="1">
            <a:off x="419409" y="2034580"/>
            <a:ext cx="1191827" cy="367207"/>
          </a:xfrm>
          <a:prstGeom prst="line">
            <a:avLst/>
          </a:prstGeom>
          <a:ln w="38100">
            <a:solidFill>
              <a:srgbClr val="FF0066"/>
            </a:solidFill>
            <a:miter/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278" name="テキスト ボックス 208"/>
          <p:cNvSpPr txBox="1"/>
          <p:nvPr/>
        </p:nvSpPr>
        <p:spPr>
          <a:xfrm>
            <a:off x="465129" y="5753489"/>
            <a:ext cx="367348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2300">
                <a:solidFill>
                  <a:srgbClr val="FF0066"/>
                </a:solidFill>
                <a:latin typeface="HGP創英角ｺﾞｼｯｸUB"/>
                <a:ea typeface="HGP創英角ｺﾞｼｯｸUB"/>
                <a:cs typeface="HGP創英角ｺﾞｼｯｸUB"/>
                <a:sym typeface="HGP創英角ｺﾞｼｯｸUB"/>
              </a:defRPr>
            </a:lvl1pPr>
          </a:lstStyle>
          <a:p>
            <a:pPr/>
            <a:r>
              <a:t>1</a:t>
            </a:r>
          </a:p>
        </p:txBody>
      </p:sp>
      <p:sp>
        <p:nvSpPr>
          <p:cNvPr id="279" name="テキスト ボックス 209"/>
          <p:cNvSpPr txBox="1"/>
          <p:nvPr/>
        </p:nvSpPr>
        <p:spPr>
          <a:xfrm>
            <a:off x="838128" y="5743133"/>
            <a:ext cx="367348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2300">
                <a:solidFill>
                  <a:srgbClr val="FF0066"/>
                </a:solidFill>
                <a:latin typeface="HGP創英角ｺﾞｼｯｸUB"/>
                <a:ea typeface="HGP創英角ｺﾞｼｯｸUB"/>
                <a:cs typeface="HGP創英角ｺﾞｼｯｸUB"/>
                <a:sym typeface="HGP創英角ｺﾞｼｯｸUB"/>
              </a:defRPr>
            </a:lvl1pPr>
          </a:lstStyle>
          <a:p>
            <a:pPr/>
            <a:r>
              <a:t>2</a:t>
            </a:r>
          </a:p>
        </p:txBody>
      </p:sp>
      <p:sp>
        <p:nvSpPr>
          <p:cNvPr id="280" name="テキスト ボックス 210"/>
          <p:cNvSpPr txBox="1"/>
          <p:nvPr/>
        </p:nvSpPr>
        <p:spPr>
          <a:xfrm>
            <a:off x="1198169" y="5743133"/>
            <a:ext cx="367348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2300">
                <a:solidFill>
                  <a:srgbClr val="FF0066"/>
                </a:solidFill>
                <a:latin typeface="HGP創英角ｺﾞｼｯｸUB"/>
                <a:ea typeface="HGP創英角ｺﾞｼｯｸUB"/>
                <a:cs typeface="HGP創英角ｺﾞｼｯｸUB"/>
                <a:sym typeface="HGP創英角ｺﾞｼｯｸUB"/>
              </a:defRPr>
            </a:lvl1pPr>
          </a:lstStyle>
          <a:p>
            <a:pPr/>
            <a:r>
              <a:t>3</a:t>
            </a:r>
          </a:p>
        </p:txBody>
      </p:sp>
      <p:sp>
        <p:nvSpPr>
          <p:cNvPr id="281" name="二等辺三角形 211"/>
          <p:cNvSpPr/>
          <p:nvPr/>
        </p:nvSpPr>
        <p:spPr>
          <a:xfrm>
            <a:off x="419408" y="3827353"/>
            <a:ext cx="1191829" cy="771526"/>
          </a:xfrm>
          <a:prstGeom prst="triangle">
            <a:avLst/>
          </a:prstGeom>
          <a:ln w="38100">
            <a:solidFill>
              <a:srgbClr val="FF0066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82" name="四角形: 角を丸くする 212"/>
          <p:cNvSpPr/>
          <p:nvPr/>
        </p:nvSpPr>
        <p:spPr>
          <a:xfrm>
            <a:off x="402460" y="4878680"/>
            <a:ext cx="1238684" cy="771526"/>
          </a:xfrm>
          <a:prstGeom prst="roundRect">
            <a:avLst>
              <a:gd name="adj" fmla="val 16667"/>
            </a:avLst>
          </a:prstGeom>
          <a:ln w="38100">
            <a:solidFill>
              <a:srgbClr val="FF0066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83" name="フレーム 189"/>
          <p:cNvSpPr/>
          <p:nvPr/>
        </p:nvSpPr>
        <p:spPr>
          <a:xfrm>
            <a:off x="191344" y="188942"/>
            <a:ext cx="11797633" cy="65053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  <a:moveTo>
                  <a:pt x="36" y="65"/>
                </a:moveTo>
                <a:lnTo>
                  <a:pt x="36" y="21535"/>
                </a:lnTo>
                <a:lnTo>
                  <a:pt x="21564" y="21535"/>
                </a:lnTo>
                <a:lnTo>
                  <a:pt x="21564" y="65"/>
                </a:lnTo>
                <a:close/>
              </a:path>
            </a:pathLst>
          </a:custGeom>
          <a:solidFill>
            <a:srgbClr val="5FBEF2"/>
          </a:solidFill>
          <a:ln w="12700">
            <a:solidFill>
              <a:srgbClr val="5FBEF2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C9383F"/>
                </a:solidFill>
              </a:defRPr>
            </a:pPr>
          </a:p>
        </p:txBody>
      </p:sp>
      <p:sp>
        <p:nvSpPr>
          <p:cNvPr id="284" name="フレーム 190"/>
          <p:cNvSpPr/>
          <p:nvPr/>
        </p:nvSpPr>
        <p:spPr>
          <a:xfrm>
            <a:off x="6360" y="9922"/>
            <a:ext cx="12185641" cy="68710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  <a:moveTo>
                  <a:pt x="227" y="403"/>
                </a:moveTo>
                <a:lnTo>
                  <a:pt x="227" y="21197"/>
                </a:lnTo>
                <a:lnTo>
                  <a:pt x="21373" y="21197"/>
                </a:lnTo>
                <a:lnTo>
                  <a:pt x="21373" y="403"/>
                </a:lnTo>
                <a:close/>
              </a:path>
            </a:pathLst>
          </a:custGeom>
          <a:solidFill>
            <a:srgbClr val="5FBEF2"/>
          </a:solidFill>
          <a:ln w="12700">
            <a:solidFill>
              <a:srgbClr val="5FBEF2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C9383F"/>
                </a:solidFill>
              </a:defRPr>
            </a:pPr>
          </a:p>
        </p:txBody>
      </p:sp>
      <p:pic>
        <p:nvPicPr>
          <p:cNvPr id="285" name="logo-for-format.png" descr="logo-for-format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4136" y="378420"/>
            <a:ext cx="1437652" cy="809626"/>
          </a:xfrm>
          <a:prstGeom prst="rect">
            <a:avLst/>
          </a:prstGeom>
          <a:ln w="12700">
            <a:miter lim="400000"/>
          </a:ln>
        </p:spPr>
      </p:pic>
      <p:sp>
        <p:nvSpPr>
          <p:cNvPr id="286" name="正方形/長方形 498"/>
          <p:cNvSpPr txBox="1"/>
          <p:nvPr/>
        </p:nvSpPr>
        <p:spPr>
          <a:xfrm>
            <a:off x="6243913" y="781753"/>
            <a:ext cx="486162" cy="32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500">
                <a:solidFill>
                  <a:srgbClr val="00B050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defRPr>
            </a:lvl1pPr>
          </a:lstStyle>
          <a:p>
            <a:pPr/>
            <a:r>
              <a:t>Q？</a:t>
            </a:r>
          </a:p>
        </p:txBody>
      </p:sp>
      <p:sp>
        <p:nvSpPr>
          <p:cNvPr id="287" name="正方形/長方形 498"/>
          <p:cNvSpPr txBox="1"/>
          <p:nvPr/>
        </p:nvSpPr>
        <p:spPr>
          <a:xfrm>
            <a:off x="6243913" y="1504930"/>
            <a:ext cx="486162" cy="32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500">
                <a:solidFill>
                  <a:srgbClr val="00B050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defRPr>
            </a:lvl1pPr>
          </a:lstStyle>
          <a:p>
            <a:pPr/>
            <a:r>
              <a:t>A？</a:t>
            </a:r>
          </a:p>
        </p:txBody>
      </p:sp>
      <p:sp>
        <p:nvSpPr>
          <p:cNvPr id="288" name="正方形/長方形 498"/>
          <p:cNvSpPr txBox="1"/>
          <p:nvPr/>
        </p:nvSpPr>
        <p:spPr>
          <a:xfrm>
            <a:off x="6186532" y="2228126"/>
            <a:ext cx="2117852" cy="2882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500">
                <a:solidFill>
                  <a:srgbClr val="00B050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defRPr>
            </a:lvl1pPr>
          </a:lstStyle>
          <a:p>
            <a:pPr/>
            <a:r>
              <a:t>質問１？</a:t>
            </a:r>
          </a:p>
        </p:txBody>
      </p:sp>
      <p:sp>
        <p:nvSpPr>
          <p:cNvPr id="289" name="正方形/長方形 525"/>
          <p:cNvSpPr txBox="1"/>
          <p:nvPr/>
        </p:nvSpPr>
        <p:spPr>
          <a:xfrm>
            <a:off x="6398942" y="1487249"/>
            <a:ext cx="3808186" cy="32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500">
                <a:solidFill>
                  <a:srgbClr val="FF0066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defRPr>
            </a:lvl1pPr>
          </a:lstStyle>
          <a:p>
            <a:pPr/>
            <a:r>
              <a:t>OOO</a:t>
            </a:r>
          </a:p>
        </p:txBody>
      </p:sp>
      <p:sp>
        <p:nvSpPr>
          <p:cNvPr id="290" name="正方形/長方形 209"/>
          <p:cNvSpPr txBox="1"/>
          <p:nvPr/>
        </p:nvSpPr>
        <p:spPr>
          <a:xfrm>
            <a:off x="8320170" y="2733220"/>
            <a:ext cx="295570" cy="288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500">
                <a:solidFill>
                  <a:srgbClr val="00B050"/>
                </a:solidFill>
                <a:latin typeface="UD デジタル 教科書体 NK-B"/>
                <a:ea typeface="UD デジタル 教科書体 NK-B"/>
                <a:cs typeface="UD デジタル 教科書体 NK-B"/>
                <a:sym typeface="UD デジタル 教科書体 NK-B"/>
              </a:defRPr>
            </a:lvl1pPr>
          </a:lstStyle>
          <a:p>
            <a:pPr/>
            <a:r>
              <a:t>２</a:t>
            </a:r>
          </a:p>
        </p:txBody>
      </p:sp>
      <p:sp>
        <p:nvSpPr>
          <p:cNvPr id="291" name="正方形/長方形 226"/>
          <p:cNvSpPr txBox="1"/>
          <p:nvPr/>
        </p:nvSpPr>
        <p:spPr>
          <a:xfrm>
            <a:off x="8326247" y="2006063"/>
            <a:ext cx="290000" cy="288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500">
                <a:solidFill>
                  <a:srgbClr val="00B050"/>
                </a:solidFill>
                <a:latin typeface="UD デジタル 教科書体 NK-B"/>
                <a:ea typeface="UD デジタル 教科書体 NK-B"/>
                <a:cs typeface="UD デジタル 教科書体 NK-B"/>
                <a:sym typeface="UD デジタル 教科書体 NK-B"/>
              </a:defRPr>
            </a:lvl1pPr>
          </a:lstStyle>
          <a:p>
            <a:pPr/>
            <a:r>
              <a:t>３</a:t>
            </a:r>
          </a:p>
        </p:txBody>
      </p:sp>
      <p:sp>
        <p:nvSpPr>
          <p:cNvPr id="292" name="正方形/長方形 227"/>
          <p:cNvSpPr txBox="1"/>
          <p:nvPr/>
        </p:nvSpPr>
        <p:spPr>
          <a:xfrm>
            <a:off x="6132532" y="2741989"/>
            <a:ext cx="290000" cy="288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500">
                <a:solidFill>
                  <a:srgbClr val="00B050"/>
                </a:solidFill>
                <a:latin typeface="UD デジタル 教科書体 NK-B"/>
                <a:ea typeface="UD デジタル 教科書体 NK-B"/>
                <a:cs typeface="UD デジタル 教科書体 NK-B"/>
                <a:sym typeface="UD デジタル 教科書体 NK-B"/>
              </a:defRPr>
            </a:lvl1pPr>
          </a:lstStyle>
          <a:p>
            <a:pPr/>
            <a:r>
              <a:t>１</a:t>
            </a:r>
          </a:p>
        </p:txBody>
      </p:sp>
      <p:sp>
        <p:nvSpPr>
          <p:cNvPr id="293" name="正方形/長方形 209"/>
          <p:cNvSpPr txBox="1"/>
          <p:nvPr/>
        </p:nvSpPr>
        <p:spPr>
          <a:xfrm>
            <a:off x="8320170" y="4165916"/>
            <a:ext cx="295570" cy="288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500">
                <a:solidFill>
                  <a:srgbClr val="00B050"/>
                </a:solidFill>
                <a:latin typeface="UD デジタル 教科書体 NK-B"/>
                <a:ea typeface="UD デジタル 教科書体 NK-B"/>
                <a:cs typeface="UD デジタル 教科書体 NK-B"/>
                <a:sym typeface="UD デジタル 教科書体 NK-B"/>
              </a:defRPr>
            </a:lvl1pPr>
          </a:lstStyle>
          <a:p>
            <a:pPr/>
            <a:r>
              <a:t>２</a:t>
            </a:r>
          </a:p>
        </p:txBody>
      </p:sp>
      <p:sp>
        <p:nvSpPr>
          <p:cNvPr id="294" name="正方形/長方形 226"/>
          <p:cNvSpPr txBox="1"/>
          <p:nvPr/>
        </p:nvSpPr>
        <p:spPr>
          <a:xfrm>
            <a:off x="8326247" y="3438759"/>
            <a:ext cx="290000" cy="288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500">
                <a:solidFill>
                  <a:srgbClr val="00B050"/>
                </a:solidFill>
                <a:latin typeface="UD デジタル 教科書体 NK-B"/>
                <a:ea typeface="UD デジタル 教科書体 NK-B"/>
                <a:cs typeface="UD デジタル 教科書体 NK-B"/>
                <a:sym typeface="UD デジタル 教科書体 NK-B"/>
              </a:defRPr>
            </a:lvl1pPr>
          </a:lstStyle>
          <a:p>
            <a:pPr/>
            <a:r>
              <a:t>３</a:t>
            </a:r>
          </a:p>
        </p:txBody>
      </p:sp>
      <p:sp>
        <p:nvSpPr>
          <p:cNvPr id="295" name="正方形/長方形 227"/>
          <p:cNvSpPr txBox="1"/>
          <p:nvPr/>
        </p:nvSpPr>
        <p:spPr>
          <a:xfrm>
            <a:off x="6132532" y="4174685"/>
            <a:ext cx="290000" cy="288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500">
                <a:solidFill>
                  <a:srgbClr val="00B050"/>
                </a:solidFill>
                <a:latin typeface="UD デジタル 教科書体 NK-B"/>
                <a:ea typeface="UD デジタル 教科書体 NK-B"/>
                <a:cs typeface="UD デジタル 教科書体 NK-B"/>
                <a:sym typeface="UD デジタル 教科書体 NK-B"/>
              </a:defRPr>
            </a:lvl1pPr>
          </a:lstStyle>
          <a:p>
            <a:pPr/>
            <a:r>
              <a:t>１</a:t>
            </a:r>
          </a:p>
        </p:txBody>
      </p:sp>
      <p:sp>
        <p:nvSpPr>
          <p:cNvPr id="296" name="正方形/長方形 209"/>
          <p:cNvSpPr txBox="1"/>
          <p:nvPr/>
        </p:nvSpPr>
        <p:spPr>
          <a:xfrm>
            <a:off x="8320170" y="5605251"/>
            <a:ext cx="295570" cy="2882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500">
                <a:solidFill>
                  <a:srgbClr val="00B050"/>
                </a:solidFill>
                <a:latin typeface="UD デジタル 教科書体 NK-B"/>
                <a:ea typeface="UD デジタル 教科書体 NK-B"/>
                <a:cs typeface="UD デジタル 教科書体 NK-B"/>
                <a:sym typeface="UD デジタル 教科書体 NK-B"/>
              </a:defRPr>
            </a:lvl1pPr>
          </a:lstStyle>
          <a:p>
            <a:pPr/>
            <a:r>
              <a:t>２</a:t>
            </a:r>
          </a:p>
        </p:txBody>
      </p:sp>
      <p:sp>
        <p:nvSpPr>
          <p:cNvPr id="297" name="正方形/長方形 226"/>
          <p:cNvSpPr txBox="1"/>
          <p:nvPr/>
        </p:nvSpPr>
        <p:spPr>
          <a:xfrm>
            <a:off x="8326247" y="4878093"/>
            <a:ext cx="290000" cy="288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500">
                <a:solidFill>
                  <a:srgbClr val="00B050"/>
                </a:solidFill>
                <a:latin typeface="UD デジタル 教科書体 NK-B"/>
                <a:ea typeface="UD デジタル 教科書体 NK-B"/>
                <a:cs typeface="UD デジタル 教科書体 NK-B"/>
                <a:sym typeface="UD デジタル 教科書体 NK-B"/>
              </a:defRPr>
            </a:lvl1pPr>
          </a:lstStyle>
          <a:p>
            <a:pPr/>
            <a:r>
              <a:t>３</a:t>
            </a:r>
          </a:p>
        </p:txBody>
      </p:sp>
      <p:sp>
        <p:nvSpPr>
          <p:cNvPr id="298" name="正方形/長方形 227"/>
          <p:cNvSpPr txBox="1"/>
          <p:nvPr/>
        </p:nvSpPr>
        <p:spPr>
          <a:xfrm>
            <a:off x="6132532" y="5614019"/>
            <a:ext cx="290000" cy="288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500">
                <a:solidFill>
                  <a:srgbClr val="00B050"/>
                </a:solidFill>
                <a:latin typeface="UD デジタル 教科書体 NK-B"/>
                <a:ea typeface="UD デジタル 教科書体 NK-B"/>
                <a:cs typeface="UD デジタル 教科書体 NK-B"/>
                <a:sym typeface="UD デジタル 教科書体 NK-B"/>
              </a:defRPr>
            </a:lvl1pPr>
          </a:lstStyle>
          <a:p>
            <a:pPr/>
            <a:r>
              <a:t>１</a:t>
            </a:r>
          </a:p>
        </p:txBody>
      </p:sp>
      <p:sp>
        <p:nvSpPr>
          <p:cNvPr id="299" name="正方形/長方形 498"/>
          <p:cNvSpPr txBox="1"/>
          <p:nvPr/>
        </p:nvSpPr>
        <p:spPr>
          <a:xfrm>
            <a:off x="6186532" y="3663385"/>
            <a:ext cx="2117852" cy="288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500">
                <a:solidFill>
                  <a:srgbClr val="00B050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defRPr>
            </a:lvl1pPr>
          </a:lstStyle>
          <a:p>
            <a:pPr/>
            <a:r>
              <a:t>質問２？</a:t>
            </a:r>
          </a:p>
        </p:txBody>
      </p:sp>
      <p:sp>
        <p:nvSpPr>
          <p:cNvPr id="300" name="正方形/長方形 498"/>
          <p:cNvSpPr txBox="1"/>
          <p:nvPr/>
        </p:nvSpPr>
        <p:spPr>
          <a:xfrm>
            <a:off x="6186532" y="5120297"/>
            <a:ext cx="2117852" cy="288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500">
                <a:solidFill>
                  <a:srgbClr val="00B050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defRPr>
            </a:lvl1pPr>
          </a:lstStyle>
          <a:p>
            <a:pPr/>
            <a:r>
              <a:t>質問３？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テーマ">
  <a:themeElements>
    <a:clrScheme name="Office テーマ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テーマ">
      <a:majorFont>
        <a:latin typeface="游ゴシック"/>
        <a:ea typeface="游ゴシック"/>
        <a:cs typeface="游ゴシック"/>
      </a:majorFont>
      <a:minorFont>
        <a:latin typeface="Helvetica"/>
        <a:ea typeface="Helvetica"/>
        <a:cs typeface="Helvetic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游ゴシック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游ゴシック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テーマ">
  <a:themeElements>
    <a:clrScheme name="Office テーマ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テーマ">
      <a:majorFont>
        <a:latin typeface="游ゴシック"/>
        <a:ea typeface="游ゴシック"/>
        <a:cs typeface="游ゴシック"/>
      </a:majorFont>
      <a:minorFont>
        <a:latin typeface="Helvetica"/>
        <a:ea typeface="Helvetica"/>
        <a:cs typeface="Helvetic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游ゴシック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游ゴシック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