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50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A4C17-26BE-41F1-074A-6A83FE213901}" v="36" dt="2024-05-08T06:31:13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ki Ito" userId="5f123a7c4b89a9b8" providerId="Windows Live" clId="Web-{2AC74AD2-368F-4398-9AE3-0556ACE657B0}"/>
    <pc:docChg chg="addSld delSld modSld">
      <pc:chgData name="Nobuki Ito" userId="5f123a7c4b89a9b8" providerId="Windows Live" clId="Web-{2AC74AD2-368F-4398-9AE3-0556ACE657B0}" dt="2024-03-27T19:42:09.092" v="80" actId="20577"/>
      <pc:docMkLst>
        <pc:docMk/>
      </pc:docMkLst>
      <pc:sldChg chg="modSp del">
        <pc:chgData name="Nobuki Ito" userId="5f123a7c4b89a9b8" providerId="Windows Live" clId="Web-{2AC74AD2-368F-4398-9AE3-0556ACE657B0}" dt="2024-03-27T19:37:33.789" v="1"/>
        <pc:sldMkLst>
          <pc:docMk/>
          <pc:sldMk cId="201579617" sldId="767"/>
        </pc:sldMkLst>
        <pc:spChg chg="mod">
          <ac:chgData name="Nobuki Ito" userId="5f123a7c4b89a9b8" providerId="Windows Live" clId="Web-{2AC74AD2-368F-4398-9AE3-0556ACE657B0}" dt="2024-03-27T19:37:32.618" v="0" actId="20577"/>
          <ac:spMkLst>
            <pc:docMk/>
            <pc:sldMk cId="201579617" sldId="767"/>
            <ac:spMk id="499" creationId="{C96E993C-C635-43AB-89A5-B6699ED48BE5}"/>
          </ac:spMkLst>
        </pc:spChg>
      </pc:sldChg>
      <pc:sldChg chg="addSp delSp modSp">
        <pc:chgData name="Nobuki Ito" userId="5f123a7c4b89a9b8" providerId="Windows Live" clId="Web-{2AC74AD2-368F-4398-9AE3-0556ACE657B0}" dt="2024-03-27T19:42:09.092" v="80" actId="20577"/>
        <pc:sldMkLst>
          <pc:docMk/>
          <pc:sldMk cId="2390177357" sldId="768"/>
        </pc:sldMkLst>
        <pc:spChg chg="add del">
          <ac:chgData name="Nobuki Ito" userId="5f123a7c4b89a9b8" providerId="Windows Live" clId="Web-{2AC74AD2-368F-4398-9AE3-0556ACE657B0}" dt="2024-03-27T19:38:31.666" v="21"/>
          <ac:spMkLst>
            <pc:docMk/>
            <pc:sldMk cId="2390177357" sldId="768"/>
            <ac:spMk id="2" creationId="{09996647-E3E0-F649-A8BD-AE75988315DE}"/>
          </ac:spMkLst>
        </pc:spChg>
        <pc:spChg chg="add mod">
          <ac:chgData name="Nobuki Ito" userId="5f123a7c4b89a9b8" providerId="Windows Live" clId="Web-{2AC74AD2-368F-4398-9AE3-0556ACE657B0}" dt="2024-03-27T19:40:07.449" v="44" actId="1076"/>
          <ac:spMkLst>
            <pc:docMk/>
            <pc:sldMk cId="2390177357" sldId="768"/>
            <ac:spMk id="4" creationId="{1520FB68-39C0-CD3E-F957-A13F3F8DEF85}"/>
          </ac:spMkLst>
        </pc:spChg>
        <pc:spChg chg="add mod">
          <ac:chgData name="Nobuki Ito" userId="5f123a7c4b89a9b8" providerId="Windows Live" clId="Web-{2AC74AD2-368F-4398-9AE3-0556ACE657B0}" dt="2024-03-27T19:39:59.871" v="43" actId="1076"/>
          <ac:spMkLst>
            <pc:docMk/>
            <pc:sldMk cId="2390177357" sldId="768"/>
            <ac:spMk id="5" creationId="{4BA9C477-DBB5-5FC3-D8C8-520F5539C509}"/>
          </ac:spMkLst>
        </pc:spChg>
        <pc:spChg chg="add del mod">
          <ac:chgData name="Nobuki Ito" userId="5f123a7c4b89a9b8" providerId="Windows Live" clId="Web-{2AC74AD2-368F-4398-9AE3-0556ACE657B0}" dt="2024-03-27T19:41:38.935" v="69"/>
          <ac:spMkLst>
            <pc:docMk/>
            <pc:sldMk cId="2390177357" sldId="768"/>
            <ac:spMk id="6" creationId="{B0586C3F-A0BA-8DB7-B170-2A181445012A}"/>
          </ac:spMkLst>
        </pc:spChg>
        <pc:spChg chg="mod">
          <ac:chgData name="Nobuki Ito" userId="5f123a7c4b89a9b8" providerId="Windows Live" clId="Web-{2AC74AD2-368F-4398-9AE3-0556ACE657B0}" dt="2024-03-27T19:41:43.764" v="70" actId="20577"/>
          <ac:spMkLst>
            <pc:docMk/>
            <pc:sldMk cId="2390177357" sldId="768"/>
            <ac:spMk id="172" creationId="{B2778993-8576-41BD-9D24-257066939146}"/>
          </ac:spMkLst>
        </pc:spChg>
        <pc:spChg chg="mod">
          <ac:chgData name="Nobuki Ito" userId="5f123a7c4b89a9b8" providerId="Windows Live" clId="Web-{2AC74AD2-368F-4398-9AE3-0556ACE657B0}" dt="2024-03-27T19:41:49.983" v="71" actId="20577"/>
          <ac:spMkLst>
            <pc:docMk/>
            <pc:sldMk cId="2390177357" sldId="768"/>
            <ac:spMk id="175" creationId="{6889A14A-1A67-4B0E-8EED-1114D25DFA7F}"/>
          </ac:spMkLst>
        </pc:spChg>
        <pc:spChg chg="mod">
          <ac:chgData name="Nobuki Ito" userId="5f123a7c4b89a9b8" providerId="Windows Live" clId="Web-{2AC74AD2-368F-4398-9AE3-0556ACE657B0}" dt="2024-03-27T19:41:57.717" v="74" actId="20577"/>
          <ac:spMkLst>
            <pc:docMk/>
            <pc:sldMk cId="2390177357" sldId="768"/>
            <ac:spMk id="178" creationId="{90BA014F-CEDF-4D77-A0ED-BBD5308912D2}"/>
          </ac:spMkLst>
        </pc:spChg>
        <pc:spChg chg="mod">
          <ac:chgData name="Nobuki Ito" userId="5f123a7c4b89a9b8" providerId="Windows Live" clId="Web-{2AC74AD2-368F-4398-9AE3-0556ACE657B0}" dt="2024-03-27T19:41:59.826" v="76" actId="20577"/>
          <ac:spMkLst>
            <pc:docMk/>
            <pc:sldMk cId="2390177357" sldId="768"/>
            <ac:spMk id="181" creationId="{6D9D9E3B-4616-46FE-A596-9E65ECBF8B63}"/>
          </ac:spMkLst>
        </pc:spChg>
        <pc:spChg chg="mod">
          <ac:chgData name="Nobuki Ito" userId="5f123a7c4b89a9b8" providerId="Windows Live" clId="Web-{2AC74AD2-368F-4398-9AE3-0556ACE657B0}" dt="2024-03-27T19:42:02.170" v="77" actId="20577"/>
          <ac:spMkLst>
            <pc:docMk/>
            <pc:sldMk cId="2390177357" sldId="768"/>
            <ac:spMk id="184" creationId="{357186BD-3190-49C6-9607-BDED91E3FC2E}"/>
          </ac:spMkLst>
        </pc:spChg>
        <pc:spChg chg="mod">
          <ac:chgData name="Nobuki Ito" userId="5f123a7c4b89a9b8" providerId="Windows Live" clId="Web-{2AC74AD2-368F-4398-9AE3-0556ACE657B0}" dt="2024-03-27T19:42:05.686" v="78" actId="20577"/>
          <ac:spMkLst>
            <pc:docMk/>
            <pc:sldMk cId="2390177357" sldId="768"/>
            <ac:spMk id="187" creationId="{ADCDC718-F912-48F8-894D-DF845F2087B8}"/>
          </ac:spMkLst>
        </pc:spChg>
        <pc:spChg chg="mod">
          <ac:chgData name="Nobuki Ito" userId="5f123a7c4b89a9b8" providerId="Windows Live" clId="Web-{2AC74AD2-368F-4398-9AE3-0556ACE657B0}" dt="2024-03-27T19:42:09.092" v="80" actId="20577"/>
          <ac:spMkLst>
            <pc:docMk/>
            <pc:sldMk cId="2390177357" sldId="768"/>
            <ac:spMk id="192" creationId="{30D99109-7C4C-4D5D-ABB8-BA3C5AF18CDF}"/>
          </ac:spMkLst>
        </pc:spChg>
        <pc:spChg chg="del">
          <ac:chgData name="Nobuki Ito" userId="5f123a7c4b89a9b8" providerId="Windows Live" clId="Web-{2AC74AD2-368F-4398-9AE3-0556ACE657B0}" dt="2024-03-27T19:40:50.184" v="66"/>
          <ac:spMkLst>
            <pc:docMk/>
            <pc:sldMk cId="2390177357" sldId="768"/>
            <ac:spMk id="212" creationId="{BD9B0289-A317-41E3-9F70-607ED8188104}"/>
          </ac:spMkLst>
        </pc:spChg>
        <pc:spChg chg="del">
          <ac:chgData name="Nobuki Ito" userId="5f123a7c4b89a9b8" providerId="Windows Live" clId="Web-{2AC74AD2-368F-4398-9AE3-0556ACE657B0}" dt="2024-03-27T19:40:51.294" v="67"/>
          <ac:spMkLst>
            <pc:docMk/>
            <pc:sldMk cId="2390177357" sldId="768"/>
            <ac:spMk id="213" creationId="{A1F47A7C-80A4-43B4-9C7C-0213AB9B9E95}"/>
          </ac:spMkLst>
        </pc:spChg>
        <pc:spChg chg="mod">
          <ac:chgData name="Nobuki Ito" userId="5f123a7c4b89a9b8" providerId="Windows Live" clId="Web-{2AC74AD2-368F-4398-9AE3-0556ACE657B0}" dt="2024-03-27T19:38:45.869" v="25" actId="1076"/>
          <ac:spMkLst>
            <pc:docMk/>
            <pc:sldMk cId="2390177357" sldId="768"/>
            <ac:spMk id="499" creationId="{C96E993C-C635-43AB-89A5-B6699ED48BE5}"/>
          </ac:spMkLst>
        </pc:spChg>
        <pc:spChg chg="del">
          <ac:chgData name="Nobuki Ito" userId="5f123a7c4b89a9b8" providerId="Windows Live" clId="Web-{2AC74AD2-368F-4398-9AE3-0556ACE657B0}" dt="2024-03-27T19:38:09.150" v="17"/>
          <ac:spMkLst>
            <pc:docMk/>
            <pc:sldMk cId="2390177357" sldId="768"/>
            <ac:spMk id="518" creationId="{9C4F0C72-D9DB-4063-85D1-71C02A9724D0}"/>
          </ac:spMkLst>
        </pc:spChg>
        <pc:spChg chg="del">
          <ac:chgData name="Nobuki Ito" userId="5f123a7c4b89a9b8" providerId="Windows Live" clId="Web-{2AC74AD2-368F-4398-9AE3-0556ACE657B0}" dt="2024-03-27T19:38:06.103" v="16"/>
          <ac:spMkLst>
            <pc:docMk/>
            <pc:sldMk cId="2390177357" sldId="768"/>
            <ac:spMk id="526" creationId="{AC3773B1-5F11-4F55-A08E-BBB42C65DD78}"/>
          </ac:spMkLst>
        </pc:spChg>
        <pc:spChg chg="del">
          <ac:chgData name="Nobuki Ito" userId="5f123a7c4b89a9b8" providerId="Windows Live" clId="Web-{2AC74AD2-368F-4398-9AE3-0556ACE657B0}" dt="2024-03-27T19:37:57.618" v="15"/>
          <ac:spMkLst>
            <pc:docMk/>
            <pc:sldMk cId="2390177357" sldId="768"/>
            <ac:spMk id="536" creationId="{88484B6A-B9AD-48E4-9E25-F9CAE28EE8AF}"/>
          </ac:spMkLst>
        </pc:spChg>
        <pc:cxnChg chg="del">
          <ac:chgData name="Nobuki Ito" userId="5f123a7c4b89a9b8" providerId="Windows Live" clId="Web-{2AC74AD2-368F-4398-9AE3-0556ACE657B0}" dt="2024-03-27T19:40:48.075" v="65"/>
          <ac:cxnSpMkLst>
            <pc:docMk/>
            <pc:sldMk cId="2390177357" sldId="768"/>
            <ac:cxnSpMk id="208" creationId="{3FC9453C-5491-48D1-A665-92F4A50D3BA5}"/>
          </ac:cxnSpMkLst>
        </pc:cxnChg>
      </pc:sldChg>
      <pc:sldChg chg="add replId">
        <pc:chgData name="Nobuki Ito" userId="5f123a7c4b89a9b8" providerId="Windows Live" clId="Web-{2AC74AD2-368F-4398-9AE3-0556ACE657B0}" dt="2024-03-27T19:40:55.434" v="68"/>
        <pc:sldMkLst>
          <pc:docMk/>
          <pc:sldMk cId="180619746" sldId="769"/>
        </pc:sldMkLst>
      </pc:sldChg>
    </pc:docChg>
  </pc:docChgLst>
  <pc:docChgLst>
    <pc:chgData name="Nobuki Ito" userId="5f123a7c4b89a9b8" providerId="Windows Live" clId="Web-{BC46A626-158A-4C3C-B98F-B9F0CC8803E0}"/>
    <pc:docChg chg="delSld modSld">
      <pc:chgData name="Nobuki Ito" userId="5f123a7c4b89a9b8" providerId="Windows Live" clId="Web-{BC46A626-158A-4C3C-B98F-B9F0CC8803E0}" dt="2024-03-27T20:04:55.742" v="23" actId="1076"/>
      <pc:docMkLst>
        <pc:docMk/>
      </pc:docMkLst>
      <pc:sldChg chg="del">
        <pc:chgData name="Nobuki Ito" userId="5f123a7c4b89a9b8" providerId="Windows Live" clId="Web-{BC46A626-158A-4C3C-B98F-B9F0CC8803E0}" dt="2024-03-27T19:47:19.045" v="0"/>
        <pc:sldMkLst>
          <pc:docMk/>
          <pc:sldMk cId="2390177357" sldId="768"/>
        </pc:sldMkLst>
      </pc:sldChg>
      <pc:sldChg chg="modSp">
        <pc:chgData name="Nobuki Ito" userId="5f123a7c4b89a9b8" providerId="Windows Live" clId="Web-{BC46A626-158A-4C3C-B98F-B9F0CC8803E0}" dt="2024-03-27T20:04:55.742" v="23" actId="1076"/>
        <pc:sldMkLst>
          <pc:docMk/>
          <pc:sldMk cId="180619746" sldId="769"/>
        </pc:sldMkLst>
        <pc:spChg chg="mod">
          <ac:chgData name="Nobuki Ito" userId="5f123a7c4b89a9b8" providerId="Windows Live" clId="Web-{BC46A626-158A-4C3C-B98F-B9F0CC8803E0}" dt="2024-03-27T19:47:43.218" v="2" actId="20577"/>
          <ac:spMkLst>
            <pc:docMk/>
            <pc:sldMk cId="180619746" sldId="769"/>
            <ac:spMk id="174" creationId="{A41653A1-95A0-4681-B688-65EE786C7EF5}"/>
          </ac:spMkLst>
        </pc:spChg>
        <pc:spChg chg="mod">
          <ac:chgData name="Nobuki Ito" userId="5f123a7c4b89a9b8" providerId="Windows Live" clId="Web-{BC46A626-158A-4C3C-B98F-B9F0CC8803E0}" dt="2024-03-27T19:47:43.250" v="3" actId="20577"/>
          <ac:spMkLst>
            <pc:docMk/>
            <pc:sldMk cId="180619746" sldId="769"/>
            <ac:spMk id="177" creationId="{6F1E0BF2-0959-4E28-A277-469D726589D3}"/>
          </ac:spMkLst>
        </pc:spChg>
        <pc:spChg chg="mod">
          <ac:chgData name="Nobuki Ito" userId="5f123a7c4b89a9b8" providerId="Windows Live" clId="Web-{BC46A626-158A-4C3C-B98F-B9F0CC8803E0}" dt="2024-03-27T19:47:43.265" v="4" actId="20577"/>
          <ac:spMkLst>
            <pc:docMk/>
            <pc:sldMk cId="180619746" sldId="769"/>
            <ac:spMk id="180" creationId="{B1E47648-B47E-4A7E-824C-F43C7D65AE4C}"/>
          </ac:spMkLst>
        </pc:spChg>
        <pc:spChg chg="mod">
          <ac:chgData name="Nobuki Ito" userId="5f123a7c4b89a9b8" providerId="Windows Live" clId="Web-{BC46A626-158A-4C3C-B98F-B9F0CC8803E0}" dt="2024-03-27T19:47:43.296" v="5" actId="20577"/>
          <ac:spMkLst>
            <pc:docMk/>
            <pc:sldMk cId="180619746" sldId="769"/>
            <ac:spMk id="183" creationId="{4D9B4FCB-D32D-449C-916D-584782F1D22C}"/>
          </ac:spMkLst>
        </pc:spChg>
        <pc:spChg chg="mod">
          <ac:chgData name="Nobuki Ito" userId="5f123a7c4b89a9b8" providerId="Windows Live" clId="Web-{BC46A626-158A-4C3C-B98F-B9F0CC8803E0}" dt="2024-03-27T19:47:43.312" v="6" actId="20577"/>
          <ac:spMkLst>
            <pc:docMk/>
            <pc:sldMk cId="180619746" sldId="769"/>
            <ac:spMk id="186" creationId="{5F4F9958-3F95-4A87-B34E-14DA809B01A6}"/>
          </ac:spMkLst>
        </pc:spChg>
        <pc:spChg chg="mod">
          <ac:chgData name="Nobuki Ito" userId="5f123a7c4b89a9b8" providerId="Windows Live" clId="Web-{BC46A626-158A-4C3C-B98F-B9F0CC8803E0}" dt="2024-03-27T19:47:43.343" v="7" actId="20577"/>
          <ac:spMkLst>
            <pc:docMk/>
            <pc:sldMk cId="180619746" sldId="769"/>
            <ac:spMk id="189" creationId="{352E9033-4A2A-42CB-8E95-6A6E21BA4411}"/>
          </ac:spMkLst>
        </pc:spChg>
        <pc:spChg chg="mod">
          <ac:chgData name="Nobuki Ito" userId="5f123a7c4b89a9b8" providerId="Windows Live" clId="Web-{BC46A626-158A-4C3C-B98F-B9F0CC8803E0}" dt="2024-03-27T20:04:49.039" v="20" actId="1076"/>
          <ac:spMkLst>
            <pc:docMk/>
            <pc:sldMk cId="180619746" sldId="769"/>
            <ac:spMk id="207" creationId="{B0F1E12B-22FA-4CC5-BB03-284D483C3396}"/>
          </ac:spMkLst>
        </pc:spChg>
        <pc:spChg chg="mod">
          <ac:chgData name="Nobuki Ito" userId="5f123a7c4b89a9b8" providerId="Windows Live" clId="Web-{BC46A626-158A-4C3C-B98F-B9F0CC8803E0}" dt="2024-03-27T20:04:55.695" v="21" actId="1076"/>
          <ac:spMkLst>
            <pc:docMk/>
            <pc:sldMk cId="180619746" sldId="769"/>
            <ac:spMk id="209" creationId="{EC713FFF-62C4-4657-B57A-7E8CAB3FDC82}"/>
          </ac:spMkLst>
        </pc:spChg>
        <pc:spChg chg="mod">
          <ac:chgData name="Nobuki Ito" userId="5f123a7c4b89a9b8" providerId="Windows Live" clId="Web-{BC46A626-158A-4C3C-B98F-B9F0CC8803E0}" dt="2024-03-27T20:04:55.726" v="22" actId="1076"/>
          <ac:spMkLst>
            <pc:docMk/>
            <pc:sldMk cId="180619746" sldId="769"/>
            <ac:spMk id="210" creationId="{237D6E58-B617-4DB8-B9BD-12A6F8E6779F}"/>
          </ac:spMkLst>
        </pc:spChg>
        <pc:spChg chg="mod">
          <ac:chgData name="Nobuki Ito" userId="5f123a7c4b89a9b8" providerId="Windows Live" clId="Web-{BC46A626-158A-4C3C-B98F-B9F0CC8803E0}" dt="2024-03-27T20:04:55.742" v="23" actId="1076"/>
          <ac:spMkLst>
            <pc:docMk/>
            <pc:sldMk cId="180619746" sldId="769"/>
            <ac:spMk id="211" creationId="{99F49E71-99DB-4BA7-B6B9-46D6B5C596F1}"/>
          </ac:spMkLst>
        </pc:spChg>
        <pc:spChg chg="mod">
          <ac:chgData name="Nobuki Ito" userId="5f123a7c4b89a9b8" providerId="Windows Live" clId="Web-{BC46A626-158A-4C3C-B98F-B9F0CC8803E0}" dt="2024-03-27T19:47:43.203" v="1" actId="20577"/>
          <ac:spMkLst>
            <pc:docMk/>
            <pc:sldMk cId="180619746" sldId="769"/>
            <ac:spMk id="527" creationId="{D3A5DC5A-4E0F-4272-8B71-07C70B4E08BF}"/>
          </ac:spMkLst>
        </pc:spChg>
      </pc:sldChg>
    </pc:docChg>
  </pc:docChgLst>
  <pc:docChgLst>
    <pc:chgData name="Nobuki Ito" userId="5f123a7c4b89a9b8" providerId="Windows Live" clId="Web-{24BA4C17-26BE-41F1-074A-6A83FE213901}"/>
    <pc:docChg chg="modSld">
      <pc:chgData name="Nobuki Ito" userId="5f123a7c4b89a9b8" providerId="Windows Live" clId="Web-{24BA4C17-26BE-41F1-074A-6A83FE213901}" dt="2024-05-08T06:31:13.967" v="35"/>
      <pc:docMkLst>
        <pc:docMk/>
      </pc:docMkLst>
      <pc:sldChg chg="addSp delSp modSp">
        <pc:chgData name="Nobuki Ito" userId="5f123a7c4b89a9b8" providerId="Windows Live" clId="Web-{24BA4C17-26BE-41F1-074A-6A83FE213901}" dt="2024-05-08T06:31:13.967" v="35"/>
        <pc:sldMkLst>
          <pc:docMk/>
          <pc:sldMk cId="180619746" sldId="769"/>
        </pc:sldMkLst>
        <pc:spChg chg="add">
          <ac:chgData name="Nobuki Ito" userId="5f123a7c4b89a9b8" providerId="Windows Live" clId="Web-{24BA4C17-26BE-41F1-074A-6A83FE213901}" dt="2024-05-08T06:29:02.356" v="3"/>
          <ac:spMkLst>
            <pc:docMk/>
            <pc:sldMk cId="180619746" sldId="769"/>
            <ac:spMk id="2" creationId="{E6F2DF9E-DD37-4B4B-8FB9-77ED9CABB4A3}"/>
          </ac:spMkLst>
        </pc:spChg>
        <pc:spChg chg="mod">
          <ac:chgData name="Nobuki Ito" userId="5f123a7c4b89a9b8" providerId="Windows Live" clId="Web-{24BA4C17-26BE-41F1-074A-6A83FE213901}" dt="2024-05-08T06:30:33.404" v="5"/>
          <ac:spMkLst>
            <pc:docMk/>
            <pc:sldMk cId="180619746" sldId="769"/>
            <ac:spMk id="4" creationId="{1520FB68-39C0-CD3E-F957-A13F3F8DEF85}"/>
          </ac:spMkLst>
        </pc:spChg>
        <pc:spChg chg="mod">
          <ac:chgData name="Nobuki Ito" userId="5f123a7c4b89a9b8" providerId="Windows Live" clId="Web-{24BA4C17-26BE-41F1-074A-6A83FE213901}" dt="2024-05-08T06:30:33.404" v="6"/>
          <ac:spMkLst>
            <pc:docMk/>
            <pc:sldMk cId="180619746" sldId="769"/>
            <ac:spMk id="5" creationId="{4BA9C477-DBB5-5FC3-D8C8-520F5539C509}"/>
          </ac:spMkLst>
        </pc:spChg>
        <pc:spChg chg="mod">
          <ac:chgData name="Nobuki Ito" userId="5f123a7c4b89a9b8" providerId="Windows Live" clId="Web-{24BA4C17-26BE-41F1-074A-6A83FE213901}" dt="2024-05-08T06:30:33.560" v="7"/>
          <ac:spMkLst>
            <pc:docMk/>
            <pc:sldMk cId="180619746" sldId="769"/>
            <ac:spMk id="6" creationId="{B0586C3F-A0BA-8DB7-B170-2A181445012A}"/>
          </ac:spMkLst>
        </pc:spChg>
        <pc:spChg chg="add">
          <ac:chgData name="Nobuki Ito" userId="5f123a7c4b89a9b8" providerId="Windows Live" clId="Web-{24BA4C17-26BE-41F1-074A-6A83FE213901}" dt="2024-05-08T06:29:02.356" v="3"/>
          <ac:spMkLst>
            <pc:docMk/>
            <pc:sldMk cId="180619746" sldId="769"/>
            <ac:spMk id="7" creationId="{499768C4-74A4-4749-811D-A2B2DD56C235}"/>
          </ac:spMkLst>
        </pc:spChg>
        <pc:spChg chg="mod">
          <ac:chgData name="Nobuki Ito" userId="5f123a7c4b89a9b8" providerId="Windows Live" clId="Web-{24BA4C17-26BE-41F1-074A-6A83FE213901}" dt="2024-05-08T06:31:13.030" v="9"/>
          <ac:spMkLst>
            <pc:docMk/>
            <pc:sldMk cId="180619746" sldId="769"/>
            <ac:spMk id="172" creationId="{B2778993-8576-41BD-9D24-257066939146}"/>
          </ac:spMkLst>
        </pc:spChg>
        <pc:spChg chg="mod">
          <ac:chgData name="Nobuki Ito" userId="5f123a7c4b89a9b8" providerId="Windows Live" clId="Web-{24BA4C17-26BE-41F1-074A-6A83FE213901}" dt="2024-05-08T06:31:13.030" v="10"/>
          <ac:spMkLst>
            <pc:docMk/>
            <pc:sldMk cId="180619746" sldId="769"/>
            <ac:spMk id="173" creationId="{2CC364AC-7F21-4627-8545-FF144C49E929}"/>
          </ac:spMkLst>
        </pc:spChg>
        <pc:spChg chg="mod">
          <ac:chgData name="Nobuki Ito" userId="5f123a7c4b89a9b8" providerId="Windows Live" clId="Web-{24BA4C17-26BE-41F1-074A-6A83FE213901}" dt="2024-05-08T06:31:13.030" v="11"/>
          <ac:spMkLst>
            <pc:docMk/>
            <pc:sldMk cId="180619746" sldId="769"/>
            <ac:spMk id="174" creationId="{A41653A1-95A0-4681-B688-65EE786C7EF5}"/>
          </ac:spMkLst>
        </pc:spChg>
        <pc:spChg chg="mod">
          <ac:chgData name="Nobuki Ito" userId="5f123a7c4b89a9b8" providerId="Windows Live" clId="Web-{24BA4C17-26BE-41F1-074A-6A83FE213901}" dt="2024-05-08T06:31:13.030" v="12"/>
          <ac:spMkLst>
            <pc:docMk/>
            <pc:sldMk cId="180619746" sldId="769"/>
            <ac:spMk id="175" creationId="{6889A14A-1A67-4B0E-8EED-1114D25DFA7F}"/>
          </ac:spMkLst>
        </pc:spChg>
        <pc:spChg chg="mod">
          <ac:chgData name="Nobuki Ito" userId="5f123a7c4b89a9b8" providerId="Windows Live" clId="Web-{24BA4C17-26BE-41F1-074A-6A83FE213901}" dt="2024-05-08T06:31:13.030" v="13"/>
          <ac:spMkLst>
            <pc:docMk/>
            <pc:sldMk cId="180619746" sldId="769"/>
            <ac:spMk id="176" creationId="{E6095908-7D41-4D1D-968A-801095ED4B55}"/>
          </ac:spMkLst>
        </pc:spChg>
        <pc:spChg chg="mod">
          <ac:chgData name="Nobuki Ito" userId="5f123a7c4b89a9b8" providerId="Windows Live" clId="Web-{24BA4C17-26BE-41F1-074A-6A83FE213901}" dt="2024-05-08T06:31:13.030" v="14"/>
          <ac:spMkLst>
            <pc:docMk/>
            <pc:sldMk cId="180619746" sldId="769"/>
            <ac:spMk id="177" creationId="{6F1E0BF2-0959-4E28-A277-469D726589D3}"/>
          </ac:spMkLst>
        </pc:spChg>
        <pc:spChg chg="mod">
          <ac:chgData name="Nobuki Ito" userId="5f123a7c4b89a9b8" providerId="Windows Live" clId="Web-{24BA4C17-26BE-41F1-074A-6A83FE213901}" dt="2024-05-08T06:31:13.030" v="15"/>
          <ac:spMkLst>
            <pc:docMk/>
            <pc:sldMk cId="180619746" sldId="769"/>
            <ac:spMk id="178" creationId="{90BA014F-CEDF-4D77-A0ED-BBD5308912D2}"/>
          </ac:spMkLst>
        </pc:spChg>
        <pc:spChg chg="mod">
          <ac:chgData name="Nobuki Ito" userId="5f123a7c4b89a9b8" providerId="Windows Live" clId="Web-{24BA4C17-26BE-41F1-074A-6A83FE213901}" dt="2024-05-08T06:31:13.030" v="16"/>
          <ac:spMkLst>
            <pc:docMk/>
            <pc:sldMk cId="180619746" sldId="769"/>
            <ac:spMk id="179" creationId="{446923F5-8B79-4EE6-AA61-4ED1D12F8D90}"/>
          </ac:spMkLst>
        </pc:spChg>
        <pc:spChg chg="mod">
          <ac:chgData name="Nobuki Ito" userId="5f123a7c4b89a9b8" providerId="Windows Live" clId="Web-{24BA4C17-26BE-41F1-074A-6A83FE213901}" dt="2024-05-08T06:31:13.030" v="17"/>
          <ac:spMkLst>
            <pc:docMk/>
            <pc:sldMk cId="180619746" sldId="769"/>
            <ac:spMk id="180" creationId="{B1E47648-B47E-4A7E-824C-F43C7D65AE4C}"/>
          </ac:spMkLst>
        </pc:spChg>
        <pc:spChg chg="mod">
          <ac:chgData name="Nobuki Ito" userId="5f123a7c4b89a9b8" providerId="Windows Live" clId="Web-{24BA4C17-26BE-41F1-074A-6A83FE213901}" dt="2024-05-08T06:31:13.030" v="18"/>
          <ac:spMkLst>
            <pc:docMk/>
            <pc:sldMk cId="180619746" sldId="769"/>
            <ac:spMk id="181" creationId="{6D9D9E3B-4616-46FE-A596-9E65ECBF8B63}"/>
          </ac:spMkLst>
        </pc:spChg>
        <pc:spChg chg="mod">
          <ac:chgData name="Nobuki Ito" userId="5f123a7c4b89a9b8" providerId="Windows Live" clId="Web-{24BA4C17-26BE-41F1-074A-6A83FE213901}" dt="2024-05-08T06:31:13.045" v="19"/>
          <ac:spMkLst>
            <pc:docMk/>
            <pc:sldMk cId="180619746" sldId="769"/>
            <ac:spMk id="182" creationId="{00497A82-4761-4699-90FE-D8C15D3267B2}"/>
          </ac:spMkLst>
        </pc:spChg>
        <pc:spChg chg="mod">
          <ac:chgData name="Nobuki Ito" userId="5f123a7c4b89a9b8" providerId="Windows Live" clId="Web-{24BA4C17-26BE-41F1-074A-6A83FE213901}" dt="2024-05-08T06:31:13.045" v="20"/>
          <ac:spMkLst>
            <pc:docMk/>
            <pc:sldMk cId="180619746" sldId="769"/>
            <ac:spMk id="183" creationId="{4D9B4FCB-D32D-449C-916D-584782F1D22C}"/>
          </ac:spMkLst>
        </pc:spChg>
        <pc:spChg chg="mod">
          <ac:chgData name="Nobuki Ito" userId="5f123a7c4b89a9b8" providerId="Windows Live" clId="Web-{24BA4C17-26BE-41F1-074A-6A83FE213901}" dt="2024-05-08T06:31:13.045" v="21"/>
          <ac:spMkLst>
            <pc:docMk/>
            <pc:sldMk cId="180619746" sldId="769"/>
            <ac:spMk id="184" creationId="{357186BD-3190-49C6-9607-BDED91E3FC2E}"/>
          </ac:spMkLst>
        </pc:spChg>
        <pc:spChg chg="mod">
          <ac:chgData name="Nobuki Ito" userId="5f123a7c4b89a9b8" providerId="Windows Live" clId="Web-{24BA4C17-26BE-41F1-074A-6A83FE213901}" dt="2024-05-08T06:31:13.045" v="22"/>
          <ac:spMkLst>
            <pc:docMk/>
            <pc:sldMk cId="180619746" sldId="769"/>
            <ac:spMk id="185" creationId="{E1E50E8B-FF0D-4E6D-85A1-E3E3DC17F7AB}"/>
          </ac:spMkLst>
        </pc:spChg>
        <pc:spChg chg="mod">
          <ac:chgData name="Nobuki Ito" userId="5f123a7c4b89a9b8" providerId="Windows Live" clId="Web-{24BA4C17-26BE-41F1-074A-6A83FE213901}" dt="2024-05-08T06:31:13.045" v="23"/>
          <ac:spMkLst>
            <pc:docMk/>
            <pc:sldMk cId="180619746" sldId="769"/>
            <ac:spMk id="186" creationId="{5F4F9958-3F95-4A87-B34E-14DA809B01A6}"/>
          </ac:spMkLst>
        </pc:spChg>
        <pc:spChg chg="mod">
          <ac:chgData name="Nobuki Ito" userId="5f123a7c4b89a9b8" providerId="Windows Live" clId="Web-{24BA4C17-26BE-41F1-074A-6A83FE213901}" dt="2024-05-08T06:31:13.045" v="24"/>
          <ac:spMkLst>
            <pc:docMk/>
            <pc:sldMk cId="180619746" sldId="769"/>
            <ac:spMk id="187" creationId="{ADCDC718-F912-48F8-894D-DF845F2087B8}"/>
          </ac:spMkLst>
        </pc:spChg>
        <pc:spChg chg="mod">
          <ac:chgData name="Nobuki Ito" userId="5f123a7c4b89a9b8" providerId="Windows Live" clId="Web-{24BA4C17-26BE-41F1-074A-6A83FE213901}" dt="2024-05-08T06:31:13.045" v="25"/>
          <ac:spMkLst>
            <pc:docMk/>
            <pc:sldMk cId="180619746" sldId="769"/>
            <ac:spMk id="188" creationId="{9B07A4C2-A110-4F8F-ABE8-2F20FB3D4371}"/>
          </ac:spMkLst>
        </pc:spChg>
        <pc:spChg chg="mod">
          <ac:chgData name="Nobuki Ito" userId="5f123a7c4b89a9b8" providerId="Windows Live" clId="Web-{24BA4C17-26BE-41F1-074A-6A83FE213901}" dt="2024-05-08T06:31:13.045" v="26"/>
          <ac:spMkLst>
            <pc:docMk/>
            <pc:sldMk cId="180619746" sldId="769"/>
            <ac:spMk id="189" creationId="{352E9033-4A2A-42CB-8E95-6A6E21BA4411}"/>
          </ac:spMkLst>
        </pc:spChg>
        <pc:spChg chg="mod">
          <ac:chgData name="Nobuki Ito" userId="5f123a7c4b89a9b8" providerId="Windows Live" clId="Web-{24BA4C17-26BE-41F1-074A-6A83FE213901}" dt="2024-05-08T06:31:13.045" v="27"/>
          <ac:spMkLst>
            <pc:docMk/>
            <pc:sldMk cId="180619746" sldId="769"/>
            <ac:spMk id="192" creationId="{30D99109-7C4C-4D5D-ABB8-BA3C5AF18CDF}"/>
          </ac:spMkLst>
        </pc:spChg>
        <pc:spChg chg="mod">
          <ac:chgData name="Nobuki Ito" userId="5f123a7c4b89a9b8" providerId="Windows Live" clId="Web-{24BA4C17-26BE-41F1-074A-6A83FE213901}" dt="2024-05-08T06:31:13.045" v="28"/>
          <ac:spMkLst>
            <pc:docMk/>
            <pc:sldMk cId="180619746" sldId="769"/>
            <ac:spMk id="193" creationId="{8C1CF396-A6D4-48DA-A25F-EDE9FB3FFC3C}"/>
          </ac:spMkLst>
        </pc:spChg>
        <pc:spChg chg="mod">
          <ac:chgData name="Nobuki Ito" userId="5f123a7c4b89a9b8" providerId="Windows Live" clId="Web-{24BA4C17-26BE-41F1-074A-6A83FE213901}" dt="2024-05-08T06:31:13.045" v="29"/>
          <ac:spMkLst>
            <pc:docMk/>
            <pc:sldMk cId="180619746" sldId="769"/>
            <ac:spMk id="195" creationId="{A204AA05-D67C-407C-8ECD-D80324A246EF}"/>
          </ac:spMkLst>
        </pc:spChg>
        <pc:spChg chg="mod">
          <ac:chgData name="Nobuki Ito" userId="5f123a7c4b89a9b8" providerId="Windows Live" clId="Web-{24BA4C17-26BE-41F1-074A-6A83FE213901}" dt="2024-05-08T06:31:13.045" v="30"/>
          <ac:spMkLst>
            <pc:docMk/>
            <pc:sldMk cId="180619746" sldId="769"/>
            <ac:spMk id="196" creationId="{9DD6EE8E-91B7-4E10-9C17-4FF2F5EB746B}"/>
          </ac:spMkLst>
        </pc:spChg>
        <pc:spChg chg="mod">
          <ac:chgData name="Nobuki Ito" userId="5f123a7c4b89a9b8" providerId="Windows Live" clId="Web-{24BA4C17-26BE-41F1-074A-6A83FE213901}" dt="2024-05-08T06:31:13.045" v="31"/>
          <ac:spMkLst>
            <pc:docMk/>
            <pc:sldMk cId="180619746" sldId="769"/>
            <ac:spMk id="197" creationId="{44A6A006-C379-4580-ACD6-29FA28361DAE}"/>
          </ac:spMkLst>
        </pc:spChg>
        <pc:spChg chg="mod">
          <ac:chgData name="Nobuki Ito" userId="5f123a7c4b89a9b8" providerId="Windows Live" clId="Web-{24BA4C17-26BE-41F1-074A-6A83FE213901}" dt="2024-05-08T06:31:13.045" v="32"/>
          <ac:spMkLst>
            <pc:docMk/>
            <pc:sldMk cId="180619746" sldId="769"/>
            <ac:spMk id="198" creationId="{9D911439-3DEE-4B61-A0A1-B5F9770B308F}"/>
          </ac:spMkLst>
        </pc:spChg>
        <pc:spChg chg="mod">
          <ac:chgData name="Nobuki Ito" userId="5f123a7c4b89a9b8" providerId="Windows Live" clId="Web-{24BA4C17-26BE-41F1-074A-6A83FE213901}" dt="2024-05-08T06:31:13.045" v="33"/>
          <ac:spMkLst>
            <pc:docMk/>
            <pc:sldMk cId="180619746" sldId="769"/>
            <ac:spMk id="199" creationId="{15D3839F-B940-43A3-8DB3-297AF4856370}"/>
          </ac:spMkLst>
        </pc:spChg>
        <pc:spChg chg="mod">
          <ac:chgData name="Nobuki Ito" userId="5f123a7c4b89a9b8" providerId="Windows Live" clId="Web-{24BA4C17-26BE-41F1-074A-6A83FE213901}" dt="2024-05-08T06:31:13.045" v="34"/>
          <ac:spMkLst>
            <pc:docMk/>
            <pc:sldMk cId="180619746" sldId="769"/>
            <ac:spMk id="200" creationId="{2A24FFBE-013A-4019-8882-208A386C60A6}"/>
          </ac:spMkLst>
        </pc:spChg>
        <pc:spChg chg="mod">
          <ac:chgData name="Nobuki Ito" userId="5f123a7c4b89a9b8" providerId="Windows Live" clId="Web-{24BA4C17-26BE-41F1-074A-6A83FE213901}" dt="2024-05-08T06:31:13.967" v="35"/>
          <ac:spMkLst>
            <pc:docMk/>
            <pc:sldMk cId="180619746" sldId="769"/>
            <ac:spMk id="201" creationId="{264FE3FB-C0A6-4908-8772-9E0094F3A1F5}"/>
          </ac:spMkLst>
        </pc:spChg>
        <pc:spChg chg="del">
          <ac:chgData name="Nobuki Ito" userId="5f123a7c4b89a9b8" providerId="Windows Live" clId="Web-{24BA4C17-26BE-41F1-074A-6A83FE213901}" dt="2024-05-08T06:28:59.325" v="1"/>
          <ac:spMkLst>
            <pc:docMk/>
            <pc:sldMk cId="180619746" sldId="769"/>
            <ac:spMk id="202" creationId="{5C0FFD25-0CB7-4854-A6D3-C1E7236C661E}"/>
          </ac:spMkLst>
        </pc:spChg>
        <pc:spChg chg="del">
          <ac:chgData name="Nobuki Ito" userId="5f123a7c4b89a9b8" providerId="Windows Live" clId="Web-{24BA4C17-26BE-41F1-074A-6A83FE213901}" dt="2024-05-08T06:28:58.356" v="0"/>
          <ac:spMkLst>
            <pc:docMk/>
            <pc:sldMk cId="180619746" sldId="769"/>
            <ac:spMk id="203" creationId="{AA97C4D2-BE22-4FA5-97DE-EDFF12FA523B}"/>
          </ac:spMkLst>
        </pc:spChg>
        <pc:spChg chg="mod">
          <ac:chgData name="Nobuki Ito" userId="5f123a7c4b89a9b8" providerId="Windows Live" clId="Web-{24BA4C17-26BE-41F1-074A-6A83FE213901}" dt="2024-05-08T06:30:33.404" v="4"/>
          <ac:spMkLst>
            <pc:docMk/>
            <pc:sldMk cId="180619746" sldId="769"/>
            <ac:spMk id="499" creationId="{C96E993C-C635-43AB-89A5-B6699ED48BE5}"/>
          </ac:spMkLst>
        </pc:spChg>
        <pc:spChg chg="mod">
          <ac:chgData name="Nobuki Ito" userId="5f123a7c4b89a9b8" providerId="Windows Live" clId="Web-{24BA4C17-26BE-41F1-074A-6A83FE213901}" dt="2024-05-08T06:31:13.030" v="8"/>
          <ac:spMkLst>
            <pc:docMk/>
            <pc:sldMk cId="180619746" sldId="769"/>
            <ac:spMk id="527" creationId="{D3A5DC5A-4E0F-4272-8B71-07C70B4E08BF}"/>
          </ac:spMkLst>
        </pc:spChg>
        <pc:picChg chg="del">
          <ac:chgData name="Nobuki Ito" userId="5f123a7c4b89a9b8" providerId="Windows Live" clId="Web-{24BA4C17-26BE-41F1-074A-6A83FE213901}" dt="2024-05-08T06:29:00.934" v="2"/>
          <ac:picMkLst>
            <pc:docMk/>
            <pc:sldMk cId="180619746" sldId="769"/>
            <ac:picMk id="3" creationId="{6DEA6558-4ABE-4D78-B6AE-C37E239A914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5755-76C8-4383-B60E-E4F83AB0AAB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6FC28-8064-45F0-8B96-858AA07A7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3490-6729-4CE5-8A35-CA06FD5B3B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45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4A91E-09D1-4E78-9925-F538B251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FFD89E-69AF-4D79-81FC-AB039243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07FAD4-CCF1-4660-B5DE-01A7930A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A2F4E-F3EE-4D5A-A72A-C2D1BCEA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CED8-5E97-44E9-B235-218682DE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7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5FC02-FD83-477A-B6B7-7C29B396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25A320-D7A2-4527-8804-492B1118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3C0B2-A8DE-4AF8-A375-C68F33E4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317C6-256B-4CE3-A237-274EA303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82AB6-3080-417C-B880-F19E4537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7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54D82C-ED06-42EF-B3DA-1808E8675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846EB0-B053-4CE4-A252-BDB24AB8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60162B-0490-4FA0-86B5-2DA39D87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4ACB8-8964-49B0-B53B-A75D373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99F6-9B73-44CF-A61D-475DE096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1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1CDA8-D483-4DEE-AD0D-53422B1B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F8193-51A0-4798-AEF5-4A4F7033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4D55B-3FFE-493E-88D4-9640DC58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09130-876F-4BAE-BE21-24C11B57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7DC13-3B69-4BAF-A1AA-2A329979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F7356-A0B7-4192-8ABE-48FC381B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3E124-DDAC-47DC-8531-3BB3F8C3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1DF6-CAD4-4C7F-AEF2-23855A9C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5719-557D-434C-9665-9326E053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8B6C-99A4-42FF-BD03-952606A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53860-D08E-4065-9586-A2B8AD74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F2CF2-8586-4DAA-869A-21CC219E9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C95BC3-62E2-4271-A3DB-F42BCDDE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DD6AF2-D2F7-496C-982A-CC76BD5A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72AE-7550-4F47-9AF3-CE2EB331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8ACC8-2A71-415A-8329-1610739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6A55-28CB-46B2-9FCA-1FAFF2C2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39E53-33BD-4583-BA7D-720F2ECC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4E4848-3025-4825-B071-2A6FC3977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CFA708-0FDC-40CA-8B60-7729681D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661659-7E9F-4105-AEDC-1BA09BDE1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DECB51-89C2-4677-80E5-B279677E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1AE39-D576-4089-A8DE-CBE8006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CB6DC1-C96D-450E-9750-AB9D3024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DC370-D3FD-4CCC-AB39-2E380EB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A90FE-0017-47F0-9D41-8B3F7141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A93B18-DFDE-41CB-99A4-D490FF8F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0833FA-3451-4193-8277-E81C6A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15C5F5-4F4B-4D17-BF90-7AE1EE37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9045C6-D2A6-444C-BCE7-788E53DF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7459A4-5112-416A-8665-EED42D89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FC8E7-BE37-449B-836A-564711F7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9925A-1938-4C94-9DB8-602310DD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BFD3F4-1F9B-4054-A7EB-B72446EDA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C21ED-675B-41EA-91ED-4E94632D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46DBE-418B-45F8-ACFB-304889B8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BAA02-F357-42A3-A4E4-2262F9F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4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1554A-F7BD-4A47-98C6-1190AEAB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C9F18B-CBDC-4E90-B14D-338F46B7E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A5177-3835-4605-8D48-127711E5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525807-411C-4DF9-812C-0644F235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E573F5-3CAA-46B1-91E3-CA1D0CD7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BA9408-BA91-4115-9110-5F178BA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7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03A173-9E75-4092-A52B-7596E7D7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88588-51DA-4CA0-829E-C38EBEAC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D8008-5BD9-44CD-B1FF-0FFECC38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94FD0-8A6C-4A3A-AC30-39C66B8E4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35B35-978B-41EC-86AA-E282B3D8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E1540755-0DFD-4A77-8FEF-6AC82010ED52}"/>
              </a:ext>
            </a:extLst>
          </p:cNvPr>
          <p:cNvGrpSpPr>
            <a:grpSpLocks noChangeAspect="1"/>
          </p:cNvGrpSpPr>
          <p:nvPr/>
        </p:nvGrpSpPr>
        <p:grpSpPr>
          <a:xfrm>
            <a:off x="1775520" y="600632"/>
            <a:ext cx="8793271" cy="5924712"/>
            <a:chOff x="954212" y="1404243"/>
            <a:chExt cx="8821001" cy="5982834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D2FA43EB-4F0E-4809-B296-EF7E967B49A1}"/>
                </a:ext>
              </a:extLst>
            </p:cNvPr>
            <p:cNvSpPr/>
            <p:nvPr/>
          </p:nvSpPr>
          <p:spPr>
            <a:xfrm>
              <a:off x="1026221" y="1404243"/>
              <a:ext cx="8640960" cy="5760640"/>
            </a:xfrm>
            <a:prstGeom prst="rect">
              <a:avLst/>
            </a:prstGeom>
            <a:noFill/>
            <a:ln w="18034">
              <a:solidFill>
                <a:srgbClr val="65B82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6CAE811-5E8D-46B2-ABB3-38AB41C3EC73}"/>
                </a:ext>
              </a:extLst>
            </p:cNvPr>
            <p:cNvSpPr txBox="1"/>
            <p:nvPr/>
          </p:nvSpPr>
          <p:spPr>
            <a:xfrm>
              <a:off x="954212" y="1404243"/>
              <a:ext cx="1008112" cy="385971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Theme:</a:t>
              </a:r>
              <a:r>
                <a:rPr lang="en-US" altLang="ja-JP" sz="628" b="1" dirty="0">
                  <a:solidFill>
                    <a:srgbClr val="65B822"/>
                  </a:solidFill>
                </a:rPr>
                <a:t> </a:t>
              </a:r>
              <a:endParaRPr lang="ja-JP" altLang="en-US" sz="628" b="1" dirty="0">
                <a:solidFill>
                  <a:srgbClr val="65B822"/>
                </a:solidFill>
              </a:endParaRPr>
            </a:p>
          </p:txBody>
        </p:sp>
        <p:grpSp>
          <p:nvGrpSpPr>
            <p:cNvPr id="349" name="グループ化 348">
              <a:extLst>
                <a:ext uri="{FF2B5EF4-FFF2-40B4-BE49-F238E27FC236}">
                  <a16:creationId xmlns:a16="http://schemas.microsoft.com/office/drawing/2014/main" id="{25BFB6E9-D03E-43F3-9314-156A611378CF}"/>
                </a:ext>
              </a:extLst>
            </p:cNvPr>
            <p:cNvGrpSpPr/>
            <p:nvPr/>
          </p:nvGrpSpPr>
          <p:grpSpPr>
            <a:xfrm>
              <a:off x="5166700" y="4104563"/>
              <a:ext cx="360000" cy="360000"/>
              <a:chOff x="5166700" y="3816531"/>
              <a:chExt cx="360000" cy="360000"/>
            </a:xfrm>
          </p:grpSpPr>
          <p:cxnSp>
            <p:nvCxnSpPr>
              <p:cNvPr id="491" name="直線コネクタ 490">
                <a:extLst>
                  <a:ext uri="{FF2B5EF4-FFF2-40B4-BE49-F238E27FC236}">
                    <a16:creationId xmlns:a16="http://schemas.microsoft.com/office/drawing/2014/main" id="{4842BB73-7B68-4CD0-AAEE-33176CEDAB00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直線コネクタ 491">
                <a:extLst>
                  <a:ext uri="{FF2B5EF4-FFF2-40B4-BE49-F238E27FC236}">
                    <a16:creationId xmlns:a16="http://schemas.microsoft.com/office/drawing/2014/main" id="{5EE8689D-C7B3-419C-9954-294C8D5028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BBC4B3A8-79AE-49F3-B433-CD04B7CE3DA4}"/>
                </a:ext>
              </a:extLst>
            </p:cNvPr>
            <p:cNvGrpSpPr/>
            <p:nvPr/>
          </p:nvGrpSpPr>
          <p:grpSpPr>
            <a:xfrm>
              <a:off x="3006461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3563ED69-BBC8-4A0F-AC41-C93C87EC57D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34639DE5-8955-4AD0-A672-08DA0638AF2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D58ED7D6-BF0D-4407-BC1C-C2253BC1CB96}"/>
                </a:ext>
              </a:extLst>
            </p:cNvPr>
            <p:cNvGrpSpPr/>
            <p:nvPr/>
          </p:nvGrpSpPr>
          <p:grpSpPr>
            <a:xfrm>
              <a:off x="7326939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FCF39556-EF3B-40FA-BD4B-EE571E896A94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C5191122-E6C0-428C-9866-338EE618700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88AAD328-DDCB-46E0-B894-78F6F4EE80D3}"/>
                </a:ext>
              </a:extLst>
            </p:cNvPr>
            <p:cNvGrpSpPr/>
            <p:nvPr/>
          </p:nvGrpSpPr>
          <p:grpSpPr>
            <a:xfrm>
              <a:off x="5166700" y="5543929"/>
              <a:ext cx="360000" cy="360000"/>
              <a:chOff x="5166700" y="3816531"/>
              <a:chExt cx="360000" cy="360000"/>
            </a:xfrm>
          </p:grpSpPr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36EFA87-9F65-49F2-893D-5F933C7E3644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直線コネクタ 485">
                <a:extLst>
                  <a:ext uri="{FF2B5EF4-FFF2-40B4-BE49-F238E27FC236}">
                    <a16:creationId xmlns:a16="http://schemas.microsoft.com/office/drawing/2014/main" id="{8DDC9146-4AEC-42EB-B634-88B4AA72D3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84EE78CC-1E48-4076-A3AD-C43A91A976D4}"/>
                </a:ext>
              </a:extLst>
            </p:cNvPr>
            <p:cNvGrpSpPr/>
            <p:nvPr/>
          </p:nvGrpSpPr>
          <p:grpSpPr>
            <a:xfrm>
              <a:off x="3006461" y="5544723"/>
              <a:ext cx="360000" cy="360000"/>
              <a:chOff x="2970436" y="3817325"/>
              <a:chExt cx="360000" cy="360000"/>
            </a:xfrm>
          </p:grpSpPr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B5C33B07-BC39-425A-88A1-97C9AB8963BE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45A09C8A-917F-45DC-83F1-B15599DA30F9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2DADB0C4-DCEB-4009-B47E-8051175A1825}"/>
                </a:ext>
              </a:extLst>
            </p:cNvPr>
            <p:cNvGrpSpPr/>
            <p:nvPr/>
          </p:nvGrpSpPr>
          <p:grpSpPr>
            <a:xfrm>
              <a:off x="7326939" y="5543929"/>
              <a:ext cx="360000" cy="360000"/>
              <a:chOff x="2970436" y="3817325"/>
              <a:chExt cx="360000" cy="360000"/>
            </a:xfrm>
          </p:grpSpPr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577862D2-D7E1-4BEE-9DBB-AC45D0C14D03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C7B9C990-19D2-46C9-B4C8-77C5D098674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DE68E135-783F-449B-B892-6EAAC6AC926C}"/>
                </a:ext>
              </a:extLst>
            </p:cNvPr>
            <p:cNvGrpSpPr/>
            <p:nvPr/>
          </p:nvGrpSpPr>
          <p:grpSpPr>
            <a:xfrm>
              <a:off x="5166700" y="2663609"/>
              <a:ext cx="360000" cy="360000"/>
              <a:chOff x="5166700" y="3816531"/>
              <a:chExt cx="360000" cy="360000"/>
            </a:xfrm>
          </p:grpSpPr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2E278A61-5FAE-4591-B4D3-82BE69B85392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D0243F6F-6389-4092-9758-31963D10A38B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4D0BC216-C667-4854-BBC1-7651CBDCFD0F}"/>
                </a:ext>
              </a:extLst>
            </p:cNvPr>
            <p:cNvGrpSpPr/>
            <p:nvPr/>
          </p:nvGrpSpPr>
          <p:grpSpPr>
            <a:xfrm>
              <a:off x="3006461" y="2664403"/>
              <a:ext cx="360000" cy="360000"/>
              <a:chOff x="2970436" y="3817325"/>
              <a:chExt cx="360000" cy="360000"/>
            </a:xfrm>
          </p:grpSpPr>
          <p:cxnSp>
            <p:nvCxnSpPr>
              <p:cNvPr id="477" name="直線コネクタ 476">
                <a:extLst>
                  <a:ext uri="{FF2B5EF4-FFF2-40B4-BE49-F238E27FC236}">
                    <a16:creationId xmlns:a16="http://schemas.microsoft.com/office/drawing/2014/main" id="{CF154759-0FBC-4A8D-BF9C-91740B551589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直線コネクタ 477">
                <a:extLst>
                  <a:ext uri="{FF2B5EF4-FFF2-40B4-BE49-F238E27FC236}">
                    <a16:creationId xmlns:a16="http://schemas.microsoft.com/office/drawing/2014/main" id="{9E01E9F6-4832-4E51-ACC7-DCE3EA05DCA0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641BD85F-20A5-4E3D-AD45-BBA29EE533DF}"/>
                </a:ext>
              </a:extLst>
            </p:cNvPr>
            <p:cNvGrpSpPr/>
            <p:nvPr/>
          </p:nvGrpSpPr>
          <p:grpSpPr>
            <a:xfrm>
              <a:off x="7326939" y="2663609"/>
              <a:ext cx="360000" cy="360000"/>
              <a:chOff x="2970436" y="3817325"/>
              <a:chExt cx="360000" cy="360000"/>
            </a:xfrm>
          </p:grpSpPr>
          <p:cxnSp>
            <p:nvCxnSpPr>
              <p:cNvPr id="475" name="直線コネクタ 474">
                <a:extLst>
                  <a:ext uri="{FF2B5EF4-FFF2-40B4-BE49-F238E27FC236}">
                    <a16:creationId xmlns:a16="http://schemas.microsoft.com/office/drawing/2014/main" id="{E6482C6A-61DF-411C-9A08-5A8A9ECF22E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線コネクタ 475">
                <a:extLst>
                  <a:ext uri="{FF2B5EF4-FFF2-40B4-BE49-F238E27FC236}">
                    <a16:creationId xmlns:a16="http://schemas.microsoft.com/office/drawing/2014/main" id="{3B8004F5-829A-4E3F-9BE5-3B40299DC22A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二等辺三角形 357">
              <a:extLst>
                <a:ext uri="{FF2B5EF4-FFF2-40B4-BE49-F238E27FC236}">
                  <a16:creationId xmlns:a16="http://schemas.microsoft.com/office/drawing/2014/main" id="{E0AAA38C-3229-4A3F-899D-DC4BCCB1186A}"/>
                </a:ext>
              </a:extLst>
            </p:cNvPr>
            <p:cNvSpPr/>
            <p:nvPr/>
          </p:nvSpPr>
          <p:spPr>
            <a:xfrm flipV="1">
              <a:off x="5310700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59" name="二等辺三角形 358">
              <a:extLst>
                <a:ext uri="{FF2B5EF4-FFF2-40B4-BE49-F238E27FC236}">
                  <a16:creationId xmlns:a16="http://schemas.microsoft.com/office/drawing/2014/main" id="{07D719B2-C1D6-4183-BCE7-16064B5123B1}"/>
                </a:ext>
              </a:extLst>
            </p:cNvPr>
            <p:cNvSpPr/>
            <p:nvPr/>
          </p:nvSpPr>
          <p:spPr>
            <a:xfrm flipV="1">
              <a:off x="7470939" y="1413318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0" name="二等辺三角形 359">
              <a:extLst>
                <a:ext uri="{FF2B5EF4-FFF2-40B4-BE49-F238E27FC236}">
                  <a16:creationId xmlns:a16="http://schemas.microsoft.com/office/drawing/2014/main" id="{C1D6BA6D-0789-4A36-B299-409964226D50}"/>
                </a:ext>
              </a:extLst>
            </p:cNvPr>
            <p:cNvSpPr/>
            <p:nvPr/>
          </p:nvSpPr>
          <p:spPr>
            <a:xfrm flipV="1">
              <a:off x="3150458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1" name="二等辺三角形 360">
              <a:extLst>
                <a:ext uri="{FF2B5EF4-FFF2-40B4-BE49-F238E27FC236}">
                  <a16:creationId xmlns:a16="http://schemas.microsoft.com/office/drawing/2014/main" id="{11AA4CB6-4031-462B-B277-1E3318F15C80}"/>
                </a:ext>
              </a:extLst>
            </p:cNvPr>
            <p:cNvSpPr/>
            <p:nvPr/>
          </p:nvSpPr>
          <p:spPr>
            <a:xfrm>
              <a:off x="5310703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2" name="二等辺三角形 361">
              <a:extLst>
                <a:ext uri="{FF2B5EF4-FFF2-40B4-BE49-F238E27FC236}">
                  <a16:creationId xmlns:a16="http://schemas.microsoft.com/office/drawing/2014/main" id="{02C61867-DB31-4F11-A023-452F8E116AEA}"/>
                </a:ext>
              </a:extLst>
            </p:cNvPr>
            <p:cNvSpPr/>
            <p:nvPr/>
          </p:nvSpPr>
          <p:spPr>
            <a:xfrm>
              <a:off x="7470939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3" name="二等辺三角形 362">
              <a:extLst>
                <a:ext uri="{FF2B5EF4-FFF2-40B4-BE49-F238E27FC236}">
                  <a16:creationId xmlns:a16="http://schemas.microsoft.com/office/drawing/2014/main" id="{0D87999A-CF5C-429D-ABA9-EE85BEC91DA5}"/>
                </a:ext>
              </a:extLst>
            </p:cNvPr>
            <p:cNvSpPr/>
            <p:nvPr/>
          </p:nvSpPr>
          <p:spPr>
            <a:xfrm>
              <a:off x="3150461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4" name="二等辺三角形 363">
              <a:extLst>
                <a:ext uri="{FF2B5EF4-FFF2-40B4-BE49-F238E27FC236}">
                  <a16:creationId xmlns:a16="http://schemas.microsoft.com/office/drawing/2014/main" id="{FE9F927A-F478-4E7A-976C-9E9BA1754266}"/>
                </a:ext>
              </a:extLst>
            </p:cNvPr>
            <p:cNvSpPr/>
            <p:nvPr/>
          </p:nvSpPr>
          <p:spPr>
            <a:xfrm rot="5400000">
              <a:off x="1034338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5" name="二等辺三角形 364">
              <a:extLst>
                <a:ext uri="{FF2B5EF4-FFF2-40B4-BE49-F238E27FC236}">
                  <a16:creationId xmlns:a16="http://schemas.microsoft.com/office/drawing/2014/main" id="{4F9A4499-30C7-44C6-BA7B-A9891B75EAAA}"/>
                </a:ext>
              </a:extLst>
            </p:cNvPr>
            <p:cNvSpPr/>
            <p:nvPr/>
          </p:nvSpPr>
          <p:spPr>
            <a:xfrm rot="5400000">
              <a:off x="1037236" y="4249357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6" name="二等辺三角形 365">
              <a:extLst>
                <a:ext uri="{FF2B5EF4-FFF2-40B4-BE49-F238E27FC236}">
                  <a16:creationId xmlns:a16="http://schemas.microsoft.com/office/drawing/2014/main" id="{FC168F26-2236-4C19-87C4-5D76DB90322C}"/>
                </a:ext>
              </a:extLst>
            </p:cNvPr>
            <p:cNvSpPr/>
            <p:nvPr/>
          </p:nvSpPr>
          <p:spPr>
            <a:xfrm rot="5400000">
              <a:off x="1036563" y="280760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7" name="二等辺三角形 366">
              <a:extLst>
                <a:ext uri="{FF2B5EF4-FFF2-40B4-BE49-F238E27FC236}">
                  <a16:creationId xmlns:a16="http://schemas.microsoft.com/office/drawing/2014/main" id="{7C28C5A3-6381-407E-9626-D9D4D1F2C461}"/>
                </a:ext>
              </a:extLst>
            </p:cNvPr>
            <p:cNvSpPr/>
            <p:nvPr/>
          </p:nvSpPr>
          <p:spPr>
            <a:xfrm rot="16200000" flipH="1">
              <a:off x="9587087" y="2806403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8" name="二等辺三角形 367">
              <a:extLst>
                <a:ext uri="{FF2B5EF4-FFF2-40B4-BE49-F238E27FC236}">
                  <a16:creationId xmlns:a16="http://schemas.microsoft.com/office/drawing/2014/main" id="{B0F104DC-A77C-41D3-A80E-59AF8DE9DA26}"/>
                </a:ext>
              </a:extLst>
            </p:cNvPr>
            <p:cNvSpPr/>
            <p:nvPr/>
          </p:nvSpPr>
          <p:spPr>
            <a:xfrm rot="16200000" flipH="1">
              <a:off x="9584714" y="425216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9" name="二等辺三角形 368">
              <a:extLst>
                <a:ext uri="{FF2B5EF4-FFF2-40B4-BE49-F238E27FC236}">
                  <a16:creationId xmlns:a16="http://schemas.microsoft.com/office/drawing/2014/main" id="{EF241A33-F922-4CFB-862B-11F1D95E14E1}"/>
                </a:ext>
              </a:extLst>
            </p:cNvPr>
            <p:cNvSpPr/>
            <p:nvPr/>
          </p:nvSpPr>
          <p:spPr>
            <a:xfrm rot="16200000" flipH="1">
              <a:off x="9590737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9115E1D0-4818-4AA8-98E3-A44DEE53BC18}"/>
                </a:ext>
              </a:extLst>
            </p:cNvPr>
            <p:cNvGrpSpPr/>
            <p:nvPr/>
          </p:nvGrpSpPr>
          <p:grpSpPr>
            <a:xfrm>
              <a:off x="3096458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3" name="直線コネクタ 472">
                <a:extLst>
                  <a:ext uri="{FF2B5EF4-FFF2-40B4-BE49-F238E27FC236}">
                    <a16:creationId xmlns:a16="http://schemas.microsoft.com/office/drawing/2014/main" id="{02849227-5171-4B66-9B4A-1B132550655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82A82EDD-8984-4FCF-9CA0-BE6C5FACFB76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AC4C4C0D-9C05-4E61-9812-81417F06EC4D}"/>
                </a:ext>
              </a:extLst>
            </p:cNvPr>
            <p:cNvGrpSpPr/>
            <p:nvPr/>
          </p:nvGrpSpPr>
          <p:grpSpPr>
            <a:xfrm>
              <a:off x="5256700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1" name="直線コネクタ 470">
                <a:extLst>
                  <a:ext uri="{FF2B5EF4-FFF2-40B4-BE49-F238E27FC236}">
                    <a16:creationId xmlns:a16="http://schemas.microsoft.com/office/drawing/2014/main" id="{BF672464-AD84-4D87-AEF7-6344459361E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線コネクタ 471">
                <a:extLst>
                  <a:ext uri="{FF2B5EF4-FFF2-40B4-BE49-F238E27FC236}">
                    <a16:creationId xmlns:a16="http://schemas.microsoft.com/office/drawing/2014/main" id="{468F174E-F159-42FE-AEA9-5E729F1FE9B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BC5191D1-6619-4012-8C0C-8D4C377FFA80}"/>
                </a:ext>
              </a:extLst>
            </p:cNvPr>
            <p:cNvGrpSpPr/>
            <p:nvPr/>
          </p:nvGrpSpPr>
          <p:grpSpPr>
            <a:xfrm>
              <a:off x="7415173" y="2032337"/>
              <a:ext cx="180000" cy="180000"/>
              <a:chOff x="2970436" y="3817325"/>
              <a:chExt cx="360000" cy="360000"/>
            </a:xfrm>
          </p:grpSpPr>
          <p:cxnSp>
            <p:nvCxnSpPr>
              <p:cNvPr id="469" name="直線コネクタ 468">
                <a:extLst>
                  <a:ext uri="{FF2B5EF4-FFF2-40B4-BE49-F238E27FC236}">
                    <a16:creationId xmlns:a16="http://schemas.microsoft.com/office/drawing/2014/main" id="{3E44BF37-EED5-4D36-97CA-F20068958B7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>
                <a:extLst>
                  <a:ext uri="{FF2B5EF4-FFF2-40B4-BE49-F238E27FC236}">
                    <a16:creationId xmlns:a16="http://schemas.microsoft.com/office/drawing/2014/main" id="{6971DECC-8759-4104-843D-5A28BA39B64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グループ化 372">
              <a:extLst>
                <a:ext uri="{FF2B5EF4-FFF2-40B4-BE49-F238E27FC236}">
                  <a16:creationId xmlns:a16="http://schemas.microsoft.com/office/drawing/2014/main" id="{C829DD4D-9A9A-4B6E-94F7-71D459197343}"/>
                </a:ext>
              </a:extLst>
            </p:cNvPr>
            <p:cNvGrpSpPr/>
            <p:nvPr/>
          </p:nvGrpSpPr>
          <p:grpSpPr>
            <a:xfrm>
              <a:off x="3093905" y="3474879"/>
              <a:ext cx="180000" cy="180000"/>
              <a:chOff x="2970436" y="3817325"/>
              <a:chExt cx="360000" cy="360000"/>
            </a:xfrm>
          </p:grpSpPr>
          <p:cxnSp>
            <p:nvCxnSpPr>
              <p:cNvPr id="467" name="直線コネクタ 466">
                <a:extLst>
                  <a:ext uri="{FF2B5EF4-FFF2-40B4-BE49-F238E27FC236}">
                    <a16:creationId xmlns:a16="http://schemas.microsoft.com/office/drawing/2014/main" id="{A1800DF3-4359-4555-B36A-6497BB0013B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線コネクタ 467">
                <a:extLst>
                  <a:ext uri="{FF2B5EF4-FFF2-40B4-BE49-F238E27FC236}">
                    <a16:creationId xmlns:a16="http://schemas.microsoft.com/office/drawing/2014/main" id="{4F489E4C-EA33-464B-AA9C-38C3579BD6D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824023D8-9763-4CCC-A203-DF9683EB378C}"/>
                </a:ext>
              </a:extLst>
            </p:cNvPr>
            <p:cNvGrpSpPr/>
            <p:nvPr/>
          </p:nvGrpSpPr>
          <p:grpSpPr>
            <a:xfrm>
              <a:off x="5256700" y="3475870"/>
              <a:ext cx="180000" cy="180000"/>
              <a:chOff x="2970436" y="3817325"/>
              <a:chExt cx="360000" cy="360000"/>
            </a:xfrm>
          </p:grpSpPr>
          <p:cxnSp>
            <p:nvCxnSpPr>
              <p:cNvPr id="465" name="直線コネクタ 464">
                <a:extLst>
                  <a:ext uri="{FF2B5EF4-FFF2-40B4-BE49-F238E27FC236}">
                    <a16:creationId xmlns:a16="http://schemas.microsoft.com/office/drawing/2014/main" id="{CA881987-E8C8-4C94-AB4D-B2CA4ECD0EBF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線コネクタ 465">
                <a:extLst>
                  <a:ext uri="{FF2B5EF4-FFF2-40B4-BE49-F238E27FC236}">
                    <a16:creationId xmlns:a16="http://schemas.microsoft.com/office/drawing/2014/main" id="{D1D4B65B-950D-40FF-9C9E-C98C6BB1606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30A963C-D61D-416D-BF7C-31F4025D5547}"/>
                </a:ext>
              </a:extLst>
            </p:cNvPr>
            <p:cNvGrpSpPr/>
            <p:nvPr/>
          </p:nvGrpSpPr>
          <p:grpSpPr>
            <a:xfrm>
              <a:off x="7419495" y="3475375"/>
              <a:ext cx="180000" cy="180000"/>
              <a:chOff x="2970436" y="3816335"/>
              <a:chExt cx="360000" cy="360000"/>
            </a:xfrm>
          </p:grpSpPr>
          <p:cxnSp>
            <p:nvCxnSpPr>
              <p:cNvPr id="463" name="直線コネクタ 462">
                <a:extLst>
                  <a:ext uri="{FF2B5EF4-FFF2-40B4-BE49-F238E27FC236}">
                    <a16:creationId xmlns:a16="http://schemas.microsoft.com/office/drawing/2014/main" id="{54026BDD-3C14-4FB1-8B28-818C036F4E8A}"/>
                  </a:ext>
                </a:extLst>
              </p:cNvPr>
              <p:cNvCxnSpPr/>
              <p:nvPr/>
            </p:nvCxnSpPr>
            <p:spPr>
              <a:xfrm>
                <a:off x="3150436" y="3816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線コネクタ 463">
                <a:extLst>
                  <a:ext uri="{FF2B5EF4-FFF2-40B4-BE49-F238E27FC236}">
                    <a16:creationId xmlns:a16="http://schemas.microsoft.com/office/drawing/2014/main" id="{700353CB-4105-4AD9-B988-7E447F4F65A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9FA759D0-5CF2-463E-B56B-20B23D65D9AA}"/>
                </a:ext>
              </a:extLst>
            </p:cNvPr>
            <p:cNvGrpSpPr/>
            <p:nvPr/>
          </p:nvGrpSpPr>
          <p:grpSpPr>
            <a:xfrm>
              <a:off x="3096458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61" name="直線コネクタ 460">
                <a:extLst>
                  <a:ext uri="{FF2B5EF4-FFF2-40B4-BE49-F238E27FC236}">
                    <a16:creationId xmlns:a16="http://schemas.microsoft.com/office/drawing/2014/main" id="{C3004D82-8B98-4A22-9ADB-5DE9DE68D6CD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線コネクタ 461">
                <a:extLst>
                  <a:ext uri="{FF2B5EF4-FFF2-40B4-BE49-F238E27FC236}">
                    <a16:creationId xmlns:a16="http://schemas.microsoft.com/office/drawing/2014/main" id="{A21904E6-57D9-4417-B0F3-3EC964B46A2D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グループ化 376">
              <a:extLst>
                <a:ext uri="{FF2B5EF4-FFF2-40B4-BE49-F238E27FC236}">
                  <a16:creationId xmlns:a16="http://schemas.microsoft.com/office/drawing/2014/main" id="{BFA5A014-D98B-4ACD-9F65-E37D4C44BB83}"/>
                </a:ext>
              </a:extLst>
            </p:cNvPr>
            <p:cNvGrpSpPr/>
            <p:nvPr/>
          </p:nvGrpSpPr>
          <p:grpSpPr>
            <a:xfrm>
              <a:off x="5256700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59" name="直線コネクタ 458">
                <a:extLst>
                  <a:ext uri="{FF2B5EF4-FFF2-40B4-BE49-F238E27FC236}">
                    <a16:creationId xmlns:a16="http://schemas.microsoft.com/office/drawing/2014/main" id="{ADC54DD2-BBE9-4259-8C38-3EACA9FA9147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線コネクタ 459">
                <a:extLst>
                  <a:ext uri="{FF2B5EF4-FFF2-40B4-BE49-F238E27FC236}">
                    <a16:creationId xmlns:a16="http://schemas.microsoft.com/office/drawing/2014/main" id="{D4D67888-69F4-40B4-9245-CF59114D76D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27FBA3C0-E789-4591-964A-A92F380D4EDE}"/>
                </a:ext>
              </a:extLst>
            </p:cNvPr>
            <p:cNvGrpSpPr/>
            <p:nvPr/>
          </p:nvGrpSpPr>
          <p:grpSpPr>
            <a:xfrm>
              <a:off x="7410674" y="4913700"/>
              <a:ext cx="180000" cy="180000"/>
              <a:chOff x="2970436" y="3817325"/>
              <a:chExt cx="360000" cy="360000"/>
            </a:xfrm>
          </p:grpSpPr>
          <p:cxnSp>
            <p:nvCxnSpPr>
              <p:cNvPr id="457" name="直線コネクタ 456">
                <a:extLst>
                  <a:ext uri="{FF2B5EF4-FFF2-40B4-BE49-F238E27FC236}">
                    <a16:creationId xmlns:a16="http://schemas.microsoft.com/office/drawing/2014/main" id="{3F996CBE-C316-46B0-BE40-6D234DFE5C0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直線コネクタ 457">
                <a:extLst>
                  <a:ext uri="{FF2B5EF4-FFF2-40B4-BE49-F238E27FC236}">
                    <a16:creationId xmlns:a16="http://schemas.microsoft.com/office/drawing/2014/main" id="{7A36C9EB-BB21-41E1-A53B-6CCFA0DD955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CB72AC76-D755-402A-A9EE-3E1BF6A02EF0}"/>
                </a:ext>
              </a:extLst>
            </p:cNvPr>
            <p:cNvGrpSpPr/>
            <p:nvPr/>
          </p:nvGrpSpPr>
          <p:grpSpPr>
            <a:xfrm>
              <a:off x="3096458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5" name="直線コネクタ 454">
                <a:extLst>
                  <a:ext uri="{FF2B5EF4-FFF2-40B4-BE49-F238E27FC236}">
                    <a16:creationId xmlns:a16="http://schemas.microsoft.com/office/drawing/2014/main" id="{E5F6D59C-A084-4D27-9129-D3E79F3723C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直線コネクタ 455">
                <a:extLst>
                  <a:ext uri="{FF2B5EF4-FFF2-40B4-BE49-F238E27FC236}">
                    <a16:creationId xmlns:a16="http://schemas.microsoft.com/office/drawing/2014/main" id="{4BAA89FD-0672-4ACF-ACD8-D39C52A30908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AC1B28C8-024C-449A-8B7D-13F7635E86EF}"/>
                </a:ext>
              </a:extLst>
            </p:cNvPr>
            <p:cNvGrpSpPr/>
            <p:nvPr/>
          </p:nvGrpSpPr>
          <p:grpSpPr>
            <a:xfrm>
              <a:off x="5256700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3" name="直線コネクタ 452">
                <a:extLst>
                  <a:ext uri="{FF2B5EF4-FFF2-40B4-BE49-F238E27FC236}">
                    <a16:creationId xmlns:a16="http://schemas.microsoft.com/office/drawing/2014/main" id="{6A221368-9A02-4189-8BCC-B4BB646CCC5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直線コネクタ 453">
                <a:extLst>
                  <a:ext uri="{FF2B5EF4-FFF2-40B4-BE49-F238E27FC236}">
                    <a16:creationId xmlns:a16="http://schemas.microsoft.com/office/drawing/2014/main" id="{4B315AAF-B227-44C1-94B1-492FADBDD797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280CA895-B56F-46C9-9E2A-84912F13BC93}"/>
                </a:ext>
              </a:extLst>
            </p:cNvPr>
            <p:cNvGrpSpPr/>
            <p:nvPr/>
          </p:nvGrpSpPr>
          <p:grpSpPr>
            <a:xfrm>
              <a:off x="7412988" y="6347905"/>
              <a:ext cx="180000" cy="180000"/>
              <a:chOff x="2975064" y="3817325"/>
              <a:chExt cx="360000" cy="360000"/>
            </a:xfrm>
          </p:grpSpPr>
          <p:cxnSp>
            <p:nvCxnSpPr>
              <p:cNvPr id="451" name="直線コネクタ 450">
                <a:extLst>
                  <a:ext uri="{FF2B5EF4-FFF2-40B4-BE49-F238E27FC236}">
                    <a16:creationId xmlns:a16="http://schemas.microsoft.com/office/drawing/2014/main" id="{366DC409-7063-4CA5-A239-D267F29C383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線コネクタ 451">
                <a:extLst>
                  <a:ext uri="{FF2B5EF4-FFF2-40B4-BE49-F238E27FC236}">
                    <a16:creationId xmlns:a16="http://schemas.microsoft.com/office/drawing/2014/main" id="{7DF99FE9-C241-4A6B-8B29-8171CF61A01A}"/>
                  </a:ext>
                </a:extLst>
              </p:cNvPr>
              <p:cNvCxnSpPr/>
              <p:nvPr/>
            </p:nvCxnSpPr>
            <p:spPr>
              <a:xfrm rot="5400000">
                <a:off x="3155064" y="3827457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二等辺三角形 381">
              <a:extLst>
                <a:ext uri="{FF2B5EF4-FFF2-40B4-BE49-F238E27FC236}">
                  <a16:creationId xmlns:a16="http://schemas.microsoft.com/office/drawing/2014/main" id="{E7AB7F62-BF36-45BE-BC1A-D87931E70A1E}"/>
                </a:ext>
              </a:extLst>
            </p:cNvPr>
            <p:cNvSpPr/>
            <p:nvPr/>
          </p:nvSpPr>
          <p:spPr>
            <a:xfrm rot="5400000">
              <a:off x="1031359" y="2106323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3" name="二等辺三角形 382">
              <a:extLst>
                <a:ext uri="{FF2B5EF4-FFF2-40B4-BE49-F238E27FC236}">
                  <a16:creationId xmlns:a16="http://schemas.microsoft.com/office/drawing/2014/main" id="{F69FCB67-E6D4-4D20-A847-89D9E1E8AE2B}"/>
                </a:ext>
              </a:extLst>
            </p:cNvPr>
            <p:cNvSpPr/>
            <p:nvPr/>
          </p:nvSpPr>
          <p:spPr>
            <a:xfrm rot="5400000">
              <a:off x="1034338" y="3541520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4" name="二等辺三角形 383">
              <a:extLst>
                <a:ext uri="{FF2B5EF4-FFF2-40B4-BE49-F238E27FC236}">
                  <a16:creationId xmlns:a16="http://schemas.microsoft.com/office/drawing/2014/main" id="{93EE4001-974A-4463-923E-EA96E68620F6}"/>
                </a:ext>
              </a:extLst>
            </p:cNvPr>
            <p:cNvSpPr/>
            <p:nvPr/>
          </p:nvSpPr>
          <p:spPr>
            <a:xfrm rot="5400000">
              <a:off x="1031359" y="498834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5" name="二等辺三角形 384">
              <a:extLst>
                <a:ext uri="{FF2B5EF4-FFF2-40B4-BE49-F238E27FC236}">
                  <a16:creationId xmlns:a16="http://schemas.microsoft.com/office/drawing/2014/main" id="{EA2DF031-92EC-4947-89E9-994425167E6E}"/>
                </a:ext>
              </a:extLst>
            </p:cNvPr>
            <p:cNvSpPr/>
            <p:nvPr/>
          </p:nvSpPr>
          <p:spPr>
            <a:xfrm rot="5400000">
              <a:off x="1033947" y="642640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6" name="二等辺三角形 385">
              <a:extLst>
                <a:ext uri="{FF2B5EF4-FFF2-40B4-BE49-F238E27FC236}">
                  <a16:creationId xmlns:a16="http://schemas.microsoft.com/office/drawing/2014/main" id="{090F8A9F-2B43-4A33-9AC8-30A687CA3096}"/>
                </a:ext>
              </a:extLst>
            </p:cNvPr>
            <p:cNvSpPr/>
            <p:nvPr/>
          </p:nvSpPr>
          <p:spPr>
            <a:xfrm rot="16200000" flipH="1">
              <a:off x="9622535" y="2104761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7" name="二等辺三角形 386">
              <a:extLst>
                <a:ext uri="{FF2B5EF4-FFF2-40B4-BE49-F238E27FC236}">
                  <a16:creationId xmlns:a16="http://schemas.microsoft.com/office/drawing/2014/main" id="{C0179DEB-F704-4140-9F9A-122252D119E2}"/>
                </a:ext>
              </a:extLst>
            </p:cNvPr>
            <p:cNvSpPr/>
            <p:nvPr/>
          </p:nvSpPr>
          <p:spPr>
            <a:xfrm rot="16200000" flipH="1">
              <a:off x="9623087" y="3544687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8" name="二等辺三角形 387">
              <a:extLst>
                <a:ext uri="{FF2B5EF4-FFF2-40B4-BE49-F238E27FC236}">
                  <a16:creationId xmlns:a16="http://schemas.microsoft.com/office/drawing/2014/main" id="{37FE2402-D153-40DF-BE06-E422D07201F5}"/>
                </a:ext>
              </a:extLst>
            </p:cNvPr>
            <p:cNvSpPr/>
            <p:nvPr/>
          </p:nvSpPr>
          <p:spPr>
            <a:xfrm rot="16200000" flipH="1">
              <a:off x="9625428" y="4988049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9" name="二等辺三角形 388">
              <a:extLst>
                <a:ext uri="{FF2B5EF4-FFF2-40B4-BE49-F238E27FC236}">
                  <a16:creationId xmlns:a16="http://schemas.microsoft.com/office/drawing/2014/main" id="{A2F9F664-2B29-4E52-9CBA-9319BE954D1C}"/>
                </a:ext>
              </a:extLst>
            </p:cNvPr>
            <p:cNvSpPr/>
            <p:nvPr/>
          </p:nvSpPr>
          <p:spPr>
            <a:xfrm rot="16200000" flipH="1">
              <a:off x="9622535" y="6428285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cxnSp>
          <p:nvCxnSpPr>
            <p:cNvPr id="390" name="直線コネクタ 389">
              <a:extLst>
                <a:ext uri="{FF2B5EF4-FFF2-40B4-BE49-F238E27FC236}">
                  <a16:creationId xmlns:a16="http://schemas.microsoft.com/office/drawing/2014/main" id="{501B244E-19C3-45F2-824F-F7FB7ED35571}"/>
                </a:ext>
              </a:extLst>
            </p:cNvPr>
            <p:cNvCxnSpPr/>
            <p:nvPr/>
          </p:nvCxnSpPr>
          <p:spPr>
            <a:xfrm>
              <a:off x="210634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>
              <a:extLst>
                <a:ext uri="{FF2B5EF4-FFF2-40B4-BE49-F238E27FC236}">
                  <a16:creationId xmlns:a16="http://schemas.microsoft.com/office/drawing/2014/main" id="{74D10BFF-62CB-4038-BB45-68067A6536E4}"/>
                </a:ext>
              </a:extLst>
            </p:cNvPr>
            <p:cNvCxnSpPr/>
            <p:nvPr/>
          </p:nvCxnSpPr>
          <p:spPr>
            <a:xfrm>
              <a:off x="426658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219D61FD-4A7A-4F96-B7EB-E2336AD63159}"/>
                </a:ext>
              </a:extLst>
            </p:cNvPr>
            <p:cNvCxnSpPr/>
            <p:nvPr/>
          </p:nvCxnSpPr>
          <p:spPr>
            <a:xfrm>
              <a:off x="642682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コネクタ 392">
              <a:extLst>
                <a:ext uri="{FF2B5EF4-FFF2-40B4-BE49-F238E27FC236}">
                  <a16:creationId xmlns:a16="http://schemas.microsoft.com/office/drawing/2014/main" id="{8785335C-4536-4354-93A7-6781BC98A45E}"/>
                </a:ext>
              </a:extLst>
            </p:cNvPr>
            <p:cNvCxnSpPr/>
            <p:nvPr/>
          </p:nvCxnSpPr>
          <p:spPr>
            <a:xfrm>
              <a:off x="858706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4F11D80E-A6D9-4307-B9D6-C8EEC146295D}"/>
                </a:ext>
              </a:extLst>
            </p:cNvPr>
            <p:cNvCxnSpPr/>
            <p:nvPr/>
          </p:nvCxnSpPr>
          <p:spPr>
            <a:xfrm>
              <a:off x="210634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コネクタ 394">
              <a:extLst>
                <a:ext uri="{FF2B5EF4-FFF2-40B4-BE49-F238E27FC236}">
                  <a16:creationId xmlns:a16="http://schemas.microsoft.com/office/drawing/2014/main" id="{D09E9474-5FF6-41E3-BA2E-6E25E8A59D95}"/>
                </a:ext>
              </a:extLst>
            </p:cNvPr>
            <p:cNvCxnSpPr/>
            <p:nvPr/>
          </p:nvCxnSpPr>
          <p:spPr>
            <a:xfrm>
              <a:off x="426658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3559969C-0B71-4631-8399-B60A591CBEC5}"/>
                </a:ext>
              </a:extLst>
            </p:cNvPr>
            <p:cNvCxnSpPr/>
            <p:nvPr/>
          </p:nvCxnSpPr>
          <p:spPr>
            <a:xfrm>
              <a:off x="642682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コネクタ 396">
              <a:extLst>
                <a:ext uri="{FF2B5EF4-FFF2-40B4-BE49-F238E27FC236}">
                  <a16:creationId xmlns:a16="http://schemas.microsoft.com/office/drawing/2014/main" id="{7FC46C4E-0135-4E33-9716-5B104F305278}"/>
                </a:ext>
              </a:extLst>
            </p:cNvPr>
            <p:cNvCxnSpPr/>
            <p:nvPr/>
          </p:nvCxnSpPr>
          <p:spPr>
            <a:xfrm>
              <a:off x="858706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コネクタ 397">
              <a:extLst>
                <a:ext uri="{FF2B5EF4-FFF2-40B4-BE49-F238E27FC236}">
                  <a16:creationId xmlns:a16="http://schemas.microsoft.com/office/drawing/2014/main" id="{D783BDE7-004E-40AF-9FD6-39D650DEBC5B}"/>
                </a:ext>
              </a:extLst>
            </p:cNvPr>
            <p:cNvCxnSpPr/>
            <p:nvPr/>
          </p:nvCxnSpPr>
          <p:spPr>
            <a:xfrm rot="5400000">
              <a:off x="2106340" y="203184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>
              <a:extLst>
                <a:ext uri="{FF2B5EF4-FFF2-40B4-BE49-F238E27FC236}">
                  <a16:creationId xmlns:a16="http://schemas.microsoft.com/office/drawing/2014/main" id="{3A4D20AE-B2A3-4B2E-B692-DED91AE83717}"/>
                </a:ext>
              </a:extLst>
            </p:cNvPr>
            <p:cNvCxnSpPr/>
            <p:nvPr/>
          </p:nvCxnSpPr>
          <p:spPr>
            <a:xfrm rot="5400000">
              <a:off x="4269135" y="2032337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>
              <a:extLst>
                <a:ext uri="{FF2B5EF4-FFF2-40B4-BE49-F238E27FC236}">
                  <a16:creationId xmlns:a16="http://schemas.microsoft.com/office/drawing/2014/main" id="{20C781C3-BAC4-4543-AC10-3A24C253585C}"/>
                </a:ext>
              </a:extLst>
            </p:cNvPr>
            <p:cNvCxnSpPr/>
            <p:nvPr/>
          </p:nvCxnSpPr>
          <p:spPr>
            <a:xfrm rot="5400000">
              <a:off x="6426820" y="203417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コネクタ 400">
              <a:extLst>
                <a:ext uri="{FF2B5EF4-FFF2-40B4-BE49-F238E27FC236}">
                  <a16:creationId xmlns:a16="http://schemas.microsoft.com/office/drawing/2014/main" id="{C3AD9666-F600-4296-9EC7-4540932ED816}"/>
                </a:ext>
              </a:extLst>
            </p:cNvPr>
            <p:cNvCxnSpPr/>
            <p:nvPr/>
          </p:nvCxnSpPr>
          <p:spPr>
            <a:xfrm rot="5400000">
              <a:off x="8587060" y="203283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D23F0EDB-6EB1-46B1-80A9-96A91CCC96F0}"/>
                </a:ext>
              </a:extLst>
            </p:cNvPr>
            <p:cNvCxnSpPr/>
            <p:nvPr/>
          </p:nvCxnSpPr>
          <p:spPr>
            <a:xfrm rot="5400000">
              <a:off x="2106340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コネクタ 402">
              <a:extLst>
                <a:ext uri="{FF2B5EF4-FFF2-40B4-BE49-F238E27FC236}">
                  <a16:creationId xmlns:a16="http://schemas.microsoft.com/office/drawing/2014/main" id="{F93B5032-6D7C-4359-96DB-1220053ECE79}"/>
                </a:ext>
              </a:extLst>
            </p:cNvPr>
            <p:cNvCxnSpPr/>
            <p:nvPr/>
          </p:nvCxnSpPr>
          <p:spPr>
            <a:xfrm rot="5400000">
              <a:off x="4269135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35D0CEA2-DD21-456A-9862-115A804F9003}"/>
                </a:ext>
              </a:extLst>
            </p:cNvPr>
            <p:cNvCxnSpPr/>
            <p:nvPr/>
          </p:nvCxnSpPr>
          <p:spPr>
            <a:xfrm rot="5400000">
              <a:off x="6426820" y="347135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D7216DDA-4B1B-4D0D-9AF0-66B211E5F38C}"/>
                </a:ext>
              </a:extLst>
            </p:cNvPr>
            <p:cNvCxnSpPr/>
            <p:nvPr/>
          </p:nvCxnSpPr>
          <p:spPr>
            <a:xfrm rot="5400000">
              <a:off x="8587060" y="347001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4302E078-96B5-4699-B8A2-E4DD7013BC93}"/>
                </a:ext>
              </a:extLst>
            </p:cNvPr>
            <p:cNvCxnSpPr/>
            <p:nvPr/>
          </p:nvCxnSpPr>
          <p:spPr>
            <a:xfrm rot="5400000">
              <a:off x="2106340" y="491370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コネクタ 406">
              <a:extLst>
                <a:ext uri="{FF2B5EF4-FFF2-40B4-BE49-F238E27FC236}">
                  <a16:creationId xmlns:a16="http://schemas.microsoft.com/office/drawing/2014/main" id="{4F5380E8-1FFC-4AD0-8D16-FBEC191CF7CD}"/>
                </a:ext>
              </a:extLst>
            </p:cNvPr>
            <p:cNvCxnSpPr/>
            <p:nvPr/>
          </p:nvCxnSpPr>
          <p:spPr>
            <a:xfrm rot="5400000">
              <a:off x="4269135" y="491421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コネクタ 407">
              <a:extLst>
                <a:ext uri="{FF2B5EF4-FFF2-40B4-BE49-F238E27FC236}">
                  <a16:creationId xmlns:a16="http://schemas.microsoft.com/office/drawing/2014/main" id="{7335347D-598F-45EA-8EDF-4B99BEF04055}"/>
                </a:ext>
              </a:extLst>
            </p:cNvPr>
            <p:cNvCxnSpPr/>
            <p:nvPr/>
          </p:nvCxnSpPr>
          <p:spPr>
            <a:xfrm rot="5400000">
              <a:off x="6426820" y="491604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コネクタ 408">
              <a:extLst>
                <a:ext uri="{FF2B5EF4-FFF2-40B4-BE49-F238E27FC236}">
                  <a16:creationId xmlns:a16="http://schemas.microsoft.com/office/drawing/2014/main" id="{D97CC075-5566-4002-B8FB-D33A240A21EC}"/>
                </a:ext>
              </a:extLst>
            </p:cNvPr>
            <p:cNvCxnSpPr/>
            <p:nvPr/>
          </p:nvCxnSpPr>
          <p:spPr>
            <a:xfrm rot="5400000">
              <a:off x="8587060" y="49147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F374D32E-5BB1-459C-B703-F3B1D6B7C499}"/>
                </a:ext>
              </a:extLst>
            </p:cNvPr>
            <p:cNvCxnSpPr/>
            <p:nvPr/>
          </p:nvCxnSpPr>
          <p:spPr>
            <a:xfrm rot="5400000">
              <a:off x="210634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コネクタ 410">
              <a:extLst>
                <a:ext uri="{FF2B5EF4-FFF2-40B4-BE49-F238E27FC236}">
                  <a16:creationId xmlns:a16="http://schemas.microsoft.com/office/drawing/2014/main" id="{15B1BEC1-520F-40E4-9E8D-A071F5CB7F56}"/>
                </a:ext>
              </a:extLst>
            </p:cNvPr>
            <p:cNvCxnSpPr/>
            <p:nvPr/>
          </p:nvCxnSpPr>
          <p:spPr>
            <a:xfrm rot="5400000">
              <a:off x="4269135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7165AA7A-240F-465E-8A40-2893D7B4837F}"/>
                </a:ext>
              </a:extLst>
            </p:cNvPr>
            <p:cNvCxnSpPr/>
            <p:nvPr/>
          </p:nvCxnSpPr>
          <p:spPr>
            <a:xfrm rot="5400000">
              <a:off x="642682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コネクタ 412">
              <a:extLst>
                <a:ext uri="{FF2B5EF4-FFF2-40B4-BE49-F238E27FC236}">
                  <a16:creationId xmlns:a16="http://schemas.microsoft.com/office/drawing/2014/main" id="{720E8797-42CC-40C8-A92B-19512722407F}"/>
                </a:ext>
              </a:extLst>
            </p:cNvPr>
            <p:cNvCxnSpPr/>
            <p:nvPr/>
          </p:nvCxnSpPr>
          <p:spPr>
            <a:xfrm rot="5400000">
              <a:off x="858706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5B208776-A9BF-4A3F-8288-340B750074B0}"/>
                </a:ext>
              </a:extLst>
            </p:cNvPr>
            <p:cNvCxnSpPr/>
            <p:nvPr/>
          </p:nvCxnSpPr>
          <p:spPr>
            <a:xfrm rot="5400000">
              <a:off x="210634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AE854701-19CC-4852-8822-EEAB9401AD7E}"/>
                </a:ext>
              </a:extLst>
            </p:cNvPr>
            <p:cNvCxnSpPr/>
            <p:nvPr/>
          </p:nvCxnSpPr>
          <p:spPr>
            <a:xfrm rot="5400000">
              <a:off x="426658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42F8A6BE-7AB4-4E57-8AE3-A1A463EF7283}"/>
                </a:ext>
              </a:extLst>
            </p:cNvPr>
            <p:cNvCxnSpPr/>
            <p:nvPr/>
          </p:nvCxnSpPr>
          <p:spPr>
            <a:xfrm rot="5400000">
              <a:off x="642682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C3F66047-8E7A-4D03-AF3E-22C7FF93FA59}"/>
                </a:ext>
              </a:extLst>
            </p:cNvPr>
            <p:cNvCxnSpPr/>
            <p:nvPr/>
          </p:nvCxnSpPr>
          <p:spPr>
            <a:xfrm rot="5400000">
              <a:off x="858706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31A2DA6F-9A30-498F-A3E9-47CDD82D8D8B}"/>
                </a:ext>
              </a:extLst>
            </p:cNvPr>
            <p:cNvCxnSpPr/>
            <p:nvPr/>
          </p:nvCxnSpPr>
          <p:spPr>
            <a:xfrm>
              <a:off x="2106340" y="275953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>
              <a:extLst>
                <a:ext uri="{FF2B5EF4-FFF2-40B4-BE49-F238E27FC236}">
                  <a16:creationId xmlns:a16="http://schemas.microsoft.com/office/drawing/2014/main" id="{13913825-09C7-4EFE-9C48-C4BF64298F57}"/>
                </a:ext>
              </a:extLst>
            </p:cNvPr>
            <p:cNvCxnSpPr/>
            <p:nvPr/>
          </p:nvCxnSpPr>
          <p:spPr>
            <a:xfrm>
              <a:off x="4267895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331D983-6767-4546-94A8-E5D710C6885A}"/>
                </a:ext>
              </a:extLst>
            </p:cNvPr>
            <p:cNvCxnSpPr/>
            <p:nvPr/>
          </p:nvCxnSpPr>
          <p:spPr>
            <a:xfrm>
              <a:off x="642682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31626F5F-C7D3-47BA-986A-18538FA558C6}"/>
                </a:ext>
              </a:extLst>
            </p:cNvPr>
            <p:cNvCxnSpPr/>
            <p:nvPr/>
          </p:nvCxnSpPr>
          <p:spPr>
            <a:xfrm>
              <a:off x="858706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B1B9E8DA-DE94-4BD8-B556-FB5925C13CC2}"/>
                </a:ext>
              </a:extLst>
            </p:cNvPr>
            <p:cNvCxnSpPr/>
            <p:nvPr/>
          </p:nvCxnSpPr>
          <p:spPr>
            <a:xfrm rot="5400000">
              <a:off x="210634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コネクタ 422">
              <a:extLst>
                <a:ext uri="{FF2B5EF4-FFF2-40B4-BE49-F238E27FC236}">
                  <a16:creationId xmlns:a16="http://schemas.microsoft.com/office/drawing/2014/main" id="{CA8F2647-6526-44D0-8853-B16F62EE33D1}"/>
                </a:ext>
              </a:extLst>
            </p:cNvPr>
            <p:cNvCxnSpPr/>
            <p:nvPr/>
          </p:nvCxnSpPr>
          <p:spPr>
            <a:xfrm rot="5400000">
              <a:off x="426658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8E9A05DC-A9AD-4922-917D-23E6EE71C5F3}"/>
                </a:ext>
              </a:extLst>
            </p:cNvPr>
            <p:cNvCxnSpPr/>
            <p:nvPr/>
          </p:nvCxnSpPr>
          <p:spPr>
            <a:xfrm rot="5400000">
              <a:off x="642682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コネクタ 424">
              <a:extLst>
                <a:ext uri="{FF2B5EF4-FFF2-40B4-BE49-F238E27FC236}">
                  <a16:creationId xmlns:a16="http://schemas.microsoft.com/office/drawing/2014/main" id="{E3255603-DDD0-48E2-A0B4-007A1D31F738}"/>
                </a:ext>
              </a:extLst>
            </p:cNvPr>
            <p:cNvCxnSpPr/>
            <p:nvPr/>
          </p:nvCxnSpPr>
          <p:spPr>
            <a:xfrm rot="5400000">
              <a:off x="858706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D0EC9CAE-1123-4BDC-94E3-955EB00E5AC2}"/>
                </a:ext>
              </a:extLst>
            </p:cNvPr>
            <p:cNvCxnSpPr/>
            <p:nvPr/>
          </p:nvCxnSpPr>
          <p:spPr>
            <a:xfrm>
              <a:off x="2106340" y="420048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9034C2C3-8798-4DAA-A95B-FC2C8F3249FF}"/>
                </a:ext>
              </a:extLst>
            </p:cNvPr>
            <p:cNvCxnSpPr/>
            <p:nvPr/>
          </p:nvCxnSpPr>
          <p:spPr>
            <a:xfrm>
              <a:off x="4267895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D321B67C-85C4-4467-A598-EE80788B1408}"/>
                </a:ext>
              </a:extLst>
            </p:cNvPr>
            <p:cNvCxnSpPr/>
            <p:nvPr/>
          </p:nvCxnSpPr>
          <p:spPr>
            <a:xfrm>
              <a:off x="642682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4464D104-C205-41FD-9724-0D7EF156E228}"/>
                </a:ext>
              </a:extLst>
            </p:cNvPr>
            <p:cNvCxnSpPr/>
            <p:nvPr/>
          </p:nvCxnSpPr>
          <p:spPr>
            <a:xfrm>
              <a:off x="858706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BB1476D0-6A40-49AD-B442-B59E6F69F631}"/>
                </a:ext>
              </a:extLst>
            </p:cNvPr>
            <p:cNvCxnSpPr/>
            <p:nvPr/>
          </p:nvCxnSpPr>
          <p:spPr>
            <a:xfrm rot="5400000">
              <a:off x="6426820" y="554392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5DCA706F-5818-4C17-AC6F-7C845247994D}"/>
                </a:ext>
              </a:extLst>
            </p:cNvPr>
            <p:cNvCxnSpPr/>
            <p:nvPr/>
          </p:nvCxnSpPr>
          <p:spPr>
            <a:xfrm rot="5400000">
              <a:off x="8587060" y="5543135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9C393F77-BFB2-4C3F-8B9C-0CAE74550A1E}"/>
                </a:ext>
              </a:extLst>
            </p:cNvPr>
            <p:cNvGrpSpPr/>
            <p:nvPr/>
          </p:nvGrpSpPr>
          <p:grpSpPr>
            <a:xfrm>
              <a:off x="1926340" y="5630901"/>
              <a:ext cx="360000" cy="180000"/>
              <a:chOff x="1926340" y="5345103"/>
              <a:chExt cx="360000" cy="180000"/>
            </a:xfrm>
          </p:grpSpPr>
          <p:cxnSp>
            <p:nvCxnSpPr>
              <p:cNvPr id="449" name="直線コネクタ 448">
                <a:extLst>
                  <a:ext uri="{FF2B5EF4-FFF2-40B4-BE49-F238E27FC236}">
                    <a16:creationId xmlns:a16="http://schemas.microsoft.com/office/drawing/2014/main" id="{9EBD7EAC-04C8-4DA3-8A9C-111F96A279B9}"/>
                  </a:ext>
                </a:extLst>
              </p:cNvPr>
              <p:cNvCxnSpPr/>
              <p:nvPr/>
            </p:nvCxnSpPr>
            <p:spPr>
              <a:xfrm rot="5400000">
                <a:off x="2106340" y="526156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>
                <a:extLst>
                  <a:ext uri="{FF2B5EF4-FFF2-40B4-BE49-F238E27FC236}">
                    <a16:creationId xmlns:a16="http://schemas.microsoft.com/office/drawing/2014/main" id="{B2F88C32-BC23-4D88-8D54-666A7EF9272A}"/>
                  </a:ext>
                </a:extLst>
              </p:cNvPr>
              <p:cNvCxnSpPr/>
              <p:nvPr/>
            </p:nvCxnSpPr>
            <p:spPr>
              <a:xfrm>
                <a:off x="2106340" y="5345103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3DFF1559-377D-4C8F-8355-53224F3840C5}"/>
                </a:ext>
              </a:extLst>
            </p:cNvPr>
            <p:cNvGrpSpPr/>
            <p:nvPr/>
          </p:nvGrpSpPr>
          <p:grpSpPr>
            <a:xfrm>
              <a:off x="4086579" y="5621546"/>
              <a:ext cx="360000" cy="180000"/>
              <a:chOff x="4122564" y="5333864"/>
              <a:chExt cx="360000" cy="180000"/>
            </a:xfrm>
          </p:grpSpPr>
          <p:cxnSp>
            <p:nvCxnSpPr>
              <p:cNvPr id="447" name="直線コネクタ 446">
                <a:extLst>
                  <a:ext uri="{FF2B5EF4-FFF2-40B4-BE49-F238E27FC236}">
                    <a16:creationId xmlns:a16="http://schemas.microsoft.com/office/drawing/2014/main" id="{1F1DC7D0-C4F2-4D3A-95DF-ED32EF7CECC3}"/>
                  </a:ext>
                </a:extLst>
              </p:cNvPr>
              <p:cNvCxnSpPr/>
              <p:nvPr/>
            </p:nvCxnSpPr>
            <p:spPr>
              <a:xfrm rot="5400000">
                <a:off x="4302564" y="525669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>
                <a:extLst>
                  <a:ext uri="{FF2B5EF4-FFF2-40B4-BE49-F238E27FC236}">
                    <a16:creationId xmlns:a16="http://schemas.microsoft.com/office/drawing/2014/main" id="{65C634B3-FD51-4740-9274-095B0EC863F4}"/>
                  </a:ext>
                </a:extLst>
              </p:cNvPr>
              <p:cNvCxnSpPr/>
              <p:nvPr/>
            </p:nvCxnSpPr>
            <p:spPr>
              <a:xfrm>
                <a:off x="4302564" y="5333864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BC1A0CE0-7DDA-4A5E-94F6-335AC4166CC2}"/>
                </a:ext>
              </a:extLst>
            </p:cNvPr>
            <p:cNvCxnSpPr/>
            <p:nvPr/>
          </p:nvCxnSpPr>
          <p:spPr>
            <a:xfrm>
              <a:off x="642682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13CBB1D2-B60E-4343-8499-12FF89753FD9}"/>
                </a:ext>
              </a:extLst>
            </p:cNvPr>
            <p:cNvCxnSpPr/>
            <p:nvPr/>
          </p:nvCxnSpPr>
          <p:spPr>
            <a:xfrm>
              <a:off x="858706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円/楕円 240">
              <a:extLst>
                <a:ext uri="{FF2B5EF4-FFF2-40B4-BE49-F238E27FC236}">
                  <a16:creationId xmlns:a16="http://schemas.microsoft.com/office/drawing/2014/main" id="{95F907D5-E24A-4946-8941-B9D6F1AEBE4F}"/>
                </a:ext>
              </a:extLst>
            </p:cNvPr>
            <p:cNvSpPr/>
            <p:nvPr/>
          </p:nvSpPr>
          <p:spPr>
            <a:xfrm>
              <a:off x="3168460" y="282843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7" name="円/楕円 241">
              <a:extLst>
                <a:ext uri="{FF2B5EF4-FFF2-40B4-BE49-F238E27FC236}">
                  <a16:creationId xmlns:a16="http://schemas.microsoft.com/office/drawing/2014/main" id="{E6FC145E-0E3B-488C-884D-CB5907D0137C}"/>
                </a:ext>
              </a:extLst>
            </p:cNvPr>
            <p:cNvSpPr/>
            <p:nvPr/>
          </p:nvSpPr>
          <p:spPr>
            <a:xfrm>
              <a:off x="5328700" y="2823078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8" name="円/楕円 242">
              <a:extLst>
                <a:ext uri="{FF2B5EF4-FFF2-40B4-BE49-F238E27FC236}">
                  <a16:creationId xmlns:a16="http://schemas.microsoft.com/office/drawing/2014/main" id="{9793273D-1B85-485D-A58B-F51F8DAA0065}"/>
                </a:ext>
              </a:extLst>
            </p:cNvPr>
            <p:cNvSpPr/>
            <p:nvPr/>
          </p:nvSpPr>
          <p:spPr>
            <a:xfrm>
              <a:off x="7488938" y="282465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9" name="円/楕円 243">
              <a:extLst>
                <a:ext uri="{FF2B5EF4-FFF2-40B4-BE49-F238E27FC236}">
                  <a16:creationId xmlns:a16="http://schemas.microsoft.com/office/drawing/2014/main" id="{C4526E86-0343-47E0-B10F-8B97A941B0A3}"/>
                </a:ext>
              </a:extLst>
            </p:cNvPr>
            <p:cNvSpPr/>
            <p:nvPr/>
          </p:nvSpPr>
          <p:spPr>
            <a:xfrm>
              <a:off x="3168460" y="427008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0" name="円/楕円 244">
              <a:extLst>
                <a:ext uri="{FF2B5EF4-FFF2-40B4-BE49-F238E27FC236}">
                  <a16:creationId xmlns:a16="http://schemas.microsoft.com/office/drawing/2014/main" id="{BF95C22A-0D53-4D34-89CA-CDD7DB4556C5}"/>
                </a:ext>
              </a:extLst>
            </p:cNvPr>
            <p:cNvSpPr/>
            <p:nvPr/>
          </p:nvSpPr>
          <p:spPr>
            <a:xfrm>
              <a:off x="5328700" y="426472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1" name="円/楕円 245">
              <a:extLst>
                <a:ext uri="{FF2B5EF4-FFF2-40B4-BE49-F238E27FC236}">
                  <a16:creationId xmlns:a16="http://schemas.microsoft.com/office/drawing/2014/main" id="{E15B5F98-FA03-44CE-93A1-813C79C8AA53}"/>
                </a:ext>
              </a:extLst>
            </p:cNvPr>
            <p:cNvSpPr/>
            <p:nvPr/>
          </p:nvSpPr>
          <p:spPr>
            <a:xfrm>
              <a:off x="7488938" y="4266304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2" name="円/楕円 246">
              <a:extLst>
                <a:ext uri="{FF2B5EF4-FFF2-40B4-BE49-F238E27FC236}">
                  <a16:creationId xmlns:a16="http://schemas.microsoft.com/office/drawing/2014/main" id="{7E5DAC6F-761E-49D7-8ED2-4F658235C084}"/>
                </a:ext>
              </a:extLst>
            </p:cNvPr>
            <p:cNvSpPr/>
            <p:nvPr/>
          </p:nvSpPr>
          <p:spPr>
            <a:xfrm>
              <a:off x="3168460" y="570976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3" name="円/楕円 247">
              <a:extLst>
                <a:ext uri="{FF2B5EF4-FFF2-40B4-BE49-F238E27FC236}">
                  <a16:creationId xmlns:a16="http://schemas.microsoft.com/office/drawing/2014/main" id="{C50D8C5F-6408-426E-8BF7-399B5DAAC5F7}"/>
                </a:ext>
              </a:extLst>
            </p:cNvPr>
            <p:cNvSpPr/>
            <p:nvPr/>
          </p:nvSpPr>
          <p:spPr>
            <a:xfrm>
              <a:off x="5328700" y="570440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4" name="円/楕円 248">
              <a:extLst>
                <a:ext uri="{FF2B5EF4-FFF2-40B4-BE49-F238E27FC236}">
                  <a16:creationId xmlns:a16="http://schemas.microsoft.com/office/drawing/2014/main" id="{77FE5B5D-F64B-4421-9A1F-7ED503BAA7F3}"/>
                </a:ext>
              </a:extLst>
            </p:cNvPr>
            <p:cNvSpPr/>
            <p:nvPr/>
          </p:nvSpPr>
          <p:spPr>
            <a:xfrm>
              <a:off x="7488938" y="5705983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5" name="テキスト ボックス 444">
              <a:extLst>
                <a:ext uri="{FF2B5EF4-FFF2-40B4-BE49-F238E27FC236}">
                  <a16:creationId xmlns:a16="http://schemas.microsoft.com/office/drawing/2014/main" id="{6ED142E0-7EF1-4B18-8B5C-6960C5E3519A}"/>
                </a:ext>
              </a:extLst>
            </p:cNvPr>
            <p:cNvSpPr txBox="1"/>
            <p:nvPr/>
          </p:nvSpPr>
          <p:spPr>
            <a:xfrm>
              <a:off x="6714852" y="7196261"/>
              <a:ext cx="3060361" cy="1908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628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Copyright © 1 sheet Frame Works since 2012 - All rights reserved.</a:t>
              </a:r>
              <a:endParaRPr lang="ja-JP" altLang="en-US" sz="628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93" name="直線コネクタ 492">
            <a:extLst>
              <a:ext uri="{FF2B5EF4-FFF2-40B4-BE49-F238E27FC236}">
                <a16:creationId xmlns:a16="http://schemas.microsoft.com/office/drawing/2014/main" id="{14AA55E6-9200-4281-B29E-7EDDC005520D}"/>
              </a:ext>
            </a:extLst>
          </p:cNvPr>
          <p:cNvCxnSpPr>
            <a:cxnSpLocks/>
            <a:stCxn id="338" idx="0"/>
            <a:endCxn id="338" idx="2"/>
          </p:cNvCxnSpPr>
          <p:nvPr/>
        </p:nvCxnSpPr>
        <p:spPr>
          <a:xfrm>
            <a:off x="6154201" y="600632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6B86B98B-3212-47C4-B09E-2413C244DA83}"/>
              </a:ext>
            </a:extLst>
          </p:cNvPr>
          <p:cNvCxnSpPr>
            <a:cxnSpLocks/>
            <a:endCxn id="368" idx="3"/>
          </p:cNvCxnSpPr>
          <p:nvPr/>
        </p:nvCxnSpPr>
        <p:spPr>
          <a:xfrm flipV="1">
            <a:off x="1853678" y="3456542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868E09C3-21C4-46A3-8C9B-078BC06917B2}"/>
              </a:ext>
            </a:extLst>
          </p:cNvPr>
          <p:cNvCxnSpPr/>
          <p:nvPr/>
        </p:nvCxnSpPr>
        <p:spPr>
          <a:xfrm>
            <a:off x="4005641" y="606495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06622818-FD78-4F2F-9F8B-C04B87F6D219}"/>
              </a:ext>
            </a:extLst>
          </p:cNvPr>
          <p:cNvCxnSpPr/>
          <p:nvPr/>
        </p:nvCxnSpPr>
        <p:spPr>
          <a:xfrm>
            <a:off x="8321339" y="616639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4448A881-6C7D-4FAC-BECA-C4F21506FB4D}"/>
              </a:ext>
            </a:extLst>
          </p:cNvPr>
          <p:cNvCxnSpPr/>
          <p:nvPr/>
        </p:nvCxnSpPr>
        <p:spPr>
          <a:xfrm flipV="1">
            <a:off x="1864112" y="4890649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正方形/長方形 498">
            <a:extLst>
              <a:ext uri="{FF2B5EF4-FFF2-40B4-BE49-F238E27FC236}">
                <a16:creationId xmlns:a16="http://schemas.microsoft.com/office/drawing/2014/main" id="{C96E993C-C635-43AB-89A5-B6699ED48BE5}"/>
              </a:ext>
            </a:extLst>
          </p:cNvPr>
          <p:cNvSpPr/>
          <p:nvPr/>
        </p:nvSpPr>
        <p:spPr>
          <a:xfrm>
            <a:off x="1843808" y="609618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3/26</a:t>
            </a:r>
          </a:p>
          <a:p>
            <a:pPr algn="ctr"/>
            <a:endParaRPr lang="en-US" altLang="ja-JP" sz="600" dirty="0">
              <a:solidFill>
                <a:srgbClr val="00B050"/>
              </a:solidFill>
              <a:latin typeface="HGPSoeiKakugothicUB"/>
              <a:ea typeface="HGPSoeiKakugothicUB"/>
            </a:endParaRP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不安なことは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cxnSp>
        <p:nvCxnSpPr>
          <p:cNvPr id="501" name="直線コネクタ 500">
            <a:extLst>
              <a:ext uri="{FF2B5EF4-FFF2-40B4-BE49-F238E27FC236}">
                <a16:creationId xmlns:a16="http://schemas.microsoft.com/office/drawing/2014/main" id="{399AE089-D06C-4943-B05D-2BBB697FD86E}"/>
              </a:ext>
            </a:extLst>
          </p:cNvPr>
          <p:cNvCxnSpPr/>
          <p:nvPr/>
        </p:nvCxnSpPr>
        <p:spPr>
          <a:xfrm flipV="1">
            <a:off x="1853677" y="1312263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正方形/長方形 526">
            <a:extLst>
              <a:ext uri="{FF2B5EF4-FFF2-40B4-BE49-F238E27FC236}">
                <a16:creationId xmlns:a16="http://schemas.microsoft.com/office/drawing/2014/main" id="{D3A5DC5A-4E0F-4272-8B71-07C70B4E08BF}"/>
              </a:ext>
            </a:extLst>
          </p:cNvPr>
          <p:cNvSpPr/>
          <p:nvPr/>
        </p:nvSpPr>
        <p:spPr>
          <a:xfrm>
            <a:off x="6157615" y="1323810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9FE12545-07A2-4EBF-9E25-17BB4B19169F}"/>
              </a:ext>
            </a:extLst>
          </p:cNvPr>
          <p:cNvCxnSpPr/>
          <p:nvPr/>
        </p:nvCxnSpPr>
        <p:spPr>
          <a:xfrm flipV="1">
            <a:off x="1864111" y="2021255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1C6A30EB-7162-4C5A-B455-A6944CE12438}"/>
              </a:ext>
            </a:extLst>
          </p:cNvPr>
          <p:cNvCxnSpPr/>
          <p:nvPr/>
        </p:nvCxnSpPr>
        <p:spPr>
          <a:xfrm flipV="1">
            <a:off x="1843808" y="2753016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68FE6CAC-70C2-491B-B83A-21B76878CBF8}"/>
              </a:ext>
            </a:extLst>
          </p:cNvPr>
          <p:cNvCxnSpPr/>
          <p:nvPr/>
        </p:nvCxnSpPr>
        <p:spPr>
          <a:xfrm flipV="1">
            <a:off x="1861244" y="4162207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E0DF29A1-F85C-4A54-8558-684C108AD213}"/>
              </a:ext>
            </a:extLst>
          </p:cNvPr>
          <p:cNvCxnSpPr/>
          <p:nvPr/>
        </p:nvCxnSpPr>
        <p:spPr>
          <a:xfrm flipV="1">
            <a:off x="1883341" y="5615118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B2778993-8576-41BD-9D24-257066939146}"/>
              </a:ext>
            </a:extLst>
          </p:cNvPr>
          <p:cNvSpPr/>
          <p:nvPr/>
        </p:nvSpPr>
        <p:spPr>
          <a:xfrm>
            <a:off x="8328248" y="1310893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2CC364AC-7F21-4627-8545-FF144C49E929}"/>
              </a:ext>
            </a:extLst>
          </p:cNvPr>
          <p:cNvSpPr/>
          <p:nvPr/>
        </p:nvSpPr>
        <p:spPr>
          <a:xfrm>
            <a:off x="4027100" y="130728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41653A1-95A0-4681-B688-65EE786C7EF5}"/>
              </a:ext>
            </a:extLst>
          </p:cNvPr>
          <p:cNvSpPr/>
          <p:nvPr/>
        </p:nvSpPr>
        <p:spPr>
          <a:xfrm>
            <a:off x="6138283" y="20505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889A14A-1A67-4B0E-8EED-1114D25DFA7F}"/>
              </a:ext>
            </a:extLst>
          </p:cNvPr>
          <p:cNvSpPr/>
          <p:nvPr/>
        </p:nvSpPr>
        <p:spPr>
          <a:xfrm>
            <a:off x="8308916" y="20376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6095908-7D41-4D1D-968A-801095ED4B55}"/>
              </a:ext>
            </a:extLst>
          </p:cNvPr>
          <p:cNvSpPr/>
          <p:nvPr/>
        </p:nvSpPr>
        <p:spPr>
          <a:xfrm>
            <a:off x="4007768" y="204926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6F1E0BF2-0959-4E28-A277-469D726589D3}"/>
              </a:ext>
            </a:extLst>
          </p:cNvPr>
          <p:cNvSpPr/>
          <p:nvPr/>
        </p:nvSpPr>
        <p:spPr>
          <a:xfrm>
            <a:off x="6133300" y="2792779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90BA014F-CEDF-4D77-A0ED-BBD5308912D2}"/>
              </a:ext>
            </a:extLst>
          </p:cNvPr>
          <p:cNvSpPr/>
          <p:nvPr/>
        </p:nvSpPr>
        <p:spPr>
          <a:xfrm>
            <a:off x="8303933" y="2779862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446923F5-8B79-4EE6-AA61-4ED1D12F8D90}"/>
              </a:ext>
            </a:extLst>
          </p:cNvPr>
          <p:cNvSpPr/>
          <p:nvPr/>
        </p:nvSpPr>
        <p:spPr>
          <a:xfrm>
            <a:off x="4002785" y="271620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B1E47648-B47E-4A7E-824C-F43C7D65AE4C}"/>
              </a:ext>
            </a:extLst>
          </p:cNvPr>
          <p:cNvSpPr/>
          <p:nvPr/>
        </p:nvSpPr>
        <p:spPr>
          <a:xfrm>
            <a:off x="6151930" y="3473288"/>
            <a:ext cx="2208579" cy="724208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D9D9E3B-4616-46FE-A596-9E65ECBF8B63}"/>
              </a:ext>
            </a:extLst>
          </p:cNvPr>
          <p:cNvSpPr/>
          <p:nvPr/>
        </p:nvSpPr>
        <p:spPr>
          <a:xfrm>
            <a:off x="8303933" y="3459997"/>
            <a:ext cx="2160661" cy="7245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0497A82-4761-4699-90FE-D8C15D3267B2}"/>
              </a:ext>
            </a:extLst>
          </p:cNvPr>
          <p:cNvSpPr/>
          <p:nvPr/>
        </p:nvSpPr>
        <p:spPr>
          <a:xfrm>
            <a:off x="4055461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4D9B4FCB-D32D-449C-916D-584782F1D22C}"/>
              </a:ext>
            </a:extLst>
          </p:cNvPr>
          <p:cNvSpPr/>
          <p:nvPr/>
        </p:nvSpPr>
        <p:spPr>
          <a:xfrm>
            <a:off x="6184456" y="4138903"/>
            <a:ext cx="2170633" cy="773246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357186BD-3190-49C6-9607-BDED91E3FC2E}"/>
              </a:ext>
            </a:extLst>
          </p:cNvPr>
          <p:cNvSpPr/>
          <p:nvPr/>
        </p:nvSpPr>
        <p:spPr>
          <a:xfrm>
            <a:off x="8355089" y="4160723"/>
            <a:ext cx="2112547" cy="75328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E1E50E8B-FF0D-4E6D-85A1-E3E3DC17F7AB}"/>
              </a:ext>
            </a:extLst>
          </p:cNvPr>
          <p:cNvSpPr/>
          <p:nvPr/>
        </p:nvSpPr>
        <p:spPr>
          <a:xfrm>
            <a:off x="4053941" y="416249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5F4F9958-3F95-4A87-B34E-14DA809B01A6}"/>
              </a:ext>
            </a:extLst>
          </p:cNvPr>
          <p:cNvSpPr/>
          <p:nvPr/>
        </p:nvSpPr>
        <p:spPr>
          <a:xfrm>
            <a:off x="6179473" y="4881103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DCDC718-F912-48F8-894D-DF845F2087B8}"/>
              </a:ext>
            </a:extLst>
          </p:cNvPr>
          <p:cNvSpPr/>
          <p:nvPr/>
        </p:nvSpPr>
        <p:spPr>
          <a:xfrm>
            <a:off x="8350106" y="4868186"/>
            <a:ext cx="2112547" cy="74722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B07A4C2-A110-4F8F-ABE8-2F20FB3D4371}"/>
              </a:ext>
            </a:extLst>
          </p:cNvPr>
          <p:cNvSpPr/>
          <p:nvPr/>
        </p:nvSpPr>
        <p:spPr>
          <a:xfrm>
            <a:off x="4048958" y="490469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352E9033-4A2A-42CB-8E95-6A6E21BA4411}"/>
              </a:ext>
            </a:extLst>
          </p:cNvPr>
          <p:cNvSpPr/>
          <p:nvPr/>
        </p:nvSpPr>
        <p:spPr>
          <a:xfrm>
            <a:off x="6160141" y="5607872"/>
            <a:ext cx="2170633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>
                <a:solidFill>
                  <a:srgbClr val="FF0066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30D99109-7C4C-4D5D-ABB8-BA3C5AF18CDF}"/>
              </a:ext>
            </a:extLst>
          </p:cNvPr>
          <p:cNvSpPr/>
          <p:nvPr/>
        </p:nvSpPr>
        <p:spPr>
          <a:xfrm>
            <a:off x="8330774" y="5594955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8C1CF396-A6D4-48DA-A25F-EDE9FB3FFC3C}"/>
              </a:ext>
            </a:extLst>
          </p:cNvPr>
          <p:cNvSpPr/>
          <p:nvPr/>
        </p:nvSpPr>
        <p:spPr>
          <a:xfrm>
            <a:off x="3977626" y="558933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A204AA05-D67C-407C-8ECD-D80324A246EF}"/>
              </a:ext>
            </a:extLst>
          </p:cNvPr>
          <p:cNvSpPr/>
          <p:nvPr/>
        </p:nvSpPr>
        <p:spPr>
          <a:xfrm>
            <a:off x="1864925" y="1326339"/>
            <a:ext cx="2112547" cy="71806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9DD6EE8E-91B7-4E10-9C17-4FF2F5EB746B}"/>
              </a:ext>
            </a:extLst>
          </p:cNvPr>
          <p:cNvSpPr/>
          <p:nvPr/>
        </p:nvSpPr>
        <p:spPr>
          <a:xfrm>
            <a:off x="1845593" y="2068316"/>
            <a:ext cx="2112547" cy="70285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44A6A006-C379-4580-ACD6-29FA28361DAE}"/>
              </a:ext>
            </a:extLst>
          </p:cNvPr>
          <p:cNvSpPr/>
          <p:nvPr/>
        </p:nvSpPr>
        <p:spPr>
          <a:xfrm>
            <a:off x="1840610" y="2735256"/>
            <a:ext cx="2112547" cy="77811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9D911439-3DEE-4B61-A0A1-B5F9770B308F}"/>
              </a:ext>
            </a:extLst>
          </p:cNvPr>
          <p:cNvSpPr/>
          <p:nvPr/>
        </p:nvSpPr>
        <p:spPr>
          <a:xfrm>
            <a:off x="1874236" y="3501008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9" name="正方形/長方形 198">
            <a:extLst>
              <a:ext uri="{FF2B5EF4-FFF2-40B4-BE49-F238E27FC236}">
                <a16:creationId xmlns:a16="http://schemas.microsoft.com/office/drawing/2014/main" id="{15D3839F-B940-43A3-8DB3-297AF4856370}"/>
              </a:ext>
            </a:extLst>
          </p:cNvPr>
          <p:cNvSpPr/>
          <p:nvPr/>
        </p:nvSpPr>
        <p:spPr>
          <a:xfrm>
            <a:off x="1863191" y="4143446"/>
            <a:ext cx="2112547" cy="74965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2A24FFBE-013A-4019-8882-208A386C60A6}"/>
              </a:ext>
            </a:extLst>
          </p:cNvPr>
          <p:cNvSpPr/>
          <p:nvPr/>
        </p:nvSpPr>
        <p:spPr>
          <a:xfrm>
            <a:off x="1858208" y="4923746"/>
            <a:ext cx="2112547" cy="67794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264FE3FB-C0A6-4908-8772-9E0094F3A1F5}"/>
              </a:ext>
            </a:extLst>
          </p:cNvPr>
          <p:cNvSpPr/>
          <p:nvPr/>
        </p:nvSpPr>
        <p:spPr>
          <a:xfrm>
            <a:off x="1815451" y="5608382"/>
            <a:ext cx="2211229" cy="6964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7" name="楕円 206">
            <a:extLst>
              <a:ext uri="{FF2B5EF4-FFF2-40B4-BE49-F238E27FC236}">
                <a16:creationId xmlns:a16="http://schemas.microsoft.com/office/drawing/2014/main" id="{B0F1E12B-22FA-4CC5-BB03-284D483C3396}"/>
              </a:ext>
            </a:extLst>
          </p:cNvPr>
          <p:cNvSpPr/>
          <p:nvPr/>
        </p:nvSpPr>
        <p:spPr>
          <a:xfrm>
            <a:off x="10588737" y="2734049"/>
            <a:ext cx="1238684" cy="950446"/>
          </a:xfrm>
          <a:prstGeom prst="ellipse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EC713FFF-62C4-4657-B57A-7E8CAB3FDC82}"/>
              </a:ext>
            </a:extLst>
          </p:cNvPr>
          <p:cNvSpPr txBox="1"/>
          <p:nvPr/>
        </p:nvSpPr>
        <p:spPr>
          <a:xfrm>
            <a:off x="10596927" y="4001765"/>
            <a:ext cx="45878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3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endParaRPr kumimoji="1" lang="ja-JP" altLang="en-US" sz="23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237D6E58-B617-4DB8-B9BD-12A6F8E6779F}"/>
              </a:ext>
            </a:extLst>
          </p:cNvPr>
          <p:cNvSpPr txBox="1"/>
          <p:nvPr/>
        </p:nvSpPr>
        <p:spPr>
          <a:xfrm>
            <a:off x="10969926" y="3991410"/>
            <a:ext cx="45878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3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endParaRPr kumimoji="1" lang="ja-JP" altLang="en-US" sz="23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99F49E71-99DB-4BA7-B6B9-46D6B5C596F1}"/>
              </a:ext>
            </a:extLst>
          </p:cNvPr>
          <p:cNvSpPr txBox="1"/>
          <p:nvPr/>
        </p:nvSpPr>
        <p:spPr>
          <a:xfrm>
            <a:off x="11329966" y="3991410"/>
            <a:ext cx="45878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3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endParaRPr kumimoji="1" lang="ja-JP" altLang="en-US" sz="23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498">
            <a:extLst>
              <a:ext uri="{FF2B5EF4-FFF2-40B4-BE49-F238E27FC236}">
                <a16:creationId xmlns:a16="http://schemas.microsoft.com/office/drawing/2014/main" id="{1520FB68-39C0-CD3E-F957-A13F3F8DEF85}"/>
              </a:ext>
            </a:extLst>
          </p:cNvPr>
          <p:cNvSpPr/>
          <p:nvPr/>
        </p:nvSpPr>
        <p:spPr>
          <a:xfrm>
            <a:off x="3972152" y="600859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なんで不安なの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sp>
        <p:nvSpPr>
          <p:cNvPr id="5" name="正方形/長方形 498">
            <a:extLst>
              <a:ext uri="{FF2B5EF4-FFF2-40B4-BE49-F238E27FC236}">
                <a16:creationId xmlns:a16="http://schemas.microsoft.com/office/drawing/2014/main" id="{4BA9C477-DBB5-5FC3-D8C8-520F5539C509}"/>
              </a:ext>
            </a:extLst>
          </p:cNvPr>
          <p:cNvSpPr/>
          <p:nvPr/>
        </p:nvSpPr>
        <p:spPr>
          <a:xfrm>
            <a:off x="6161807" y="609617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不安のおかげで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sp>
        <p:nvSpPr>
          <p:cNvPr id="6" name="正方形/長方形 498">
            <a:extLst>
              <a:ext uri="{FF2B5EF4-FFF2-40B4-BE49-F238E27FC236}">
                <a16:creationId xmlns:a16="http://schemas.microsoft.com/office/drawing/2014/main" id="{B0586C3F-A0BA-8DB7-B170-2A181445012A}"/>
              </a:ext>
            </a:extLst>
          </p:cNvPr>
          <p:cNvSpPr/>
          <p:nvPr/>
        </p:nvSpPr>
        <p:spPr>
          <a:xfrm>
            <a:off x="8333945" y="609617"/>
            <a:ext cx="2170633" cy="71511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これから</a:t>
            </a:r>
          </a:p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SoeiKakugothicUB"/>
              </a:rPr>
              <a:t>どうしようか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SoeiKakugothicUB"/>
              </a:rPr>
              <a:t>？</a:t>
            </a:r>
          </a:p>
        </p:txBody>
      </p:sp>
      <p:sp>
        <p:nvSpPr>
          <p:cNvPr id="2" name="フレーム 189">
            <a:extLst>
              <a:ext uri="{FF2B5EF4-FFF2-40B4-BE49-F238E27FC236}">
                <a16:creationId xmlns:a16="http://schemas.microsoft.com/office/drawing/2014/main" id="{E6F2DF9E-DD37-4B4B-8FB9-77ED9CABB4A3}"/>
              </a:ext>
            </a:extLst>
          </p:cNvPr>
          <p:cNvSpPr/>
          <p:nvPr/>
        </p:nvSpPr>
        <p:spPr>
          <a:xfrm>
            <a:off x="191345" y="188942"/>
            <a:ext cx="11797631" cy="6505344"/>
          </a:xfrm>
          <a:prstGeom prst="frame">
            <a:avLst>
              <a:gd name="adj1" fmla="val 300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7" name="フレーム 190">
            <a:extLst>
              <a:ext uri="{FF2B5EF4-FFF2-40B4-BE49-F238E27FC236}">
                <a16:creationId xmlns:a16="http://schemas.microsoft.com/office/drawing/2014/main" id="{499768C4-74A4-4749-811D-A2B2DD56C235}"/>
              </a:ext>
            </a:extLst>
          </p:cNvPr>
          <p:cNvSpPr/>
          <p:nvPr/>
        </p:nvSpPr>
        <p:spPr>
          <a:xfrm>
            <a:off x="6361" y="-104"/>
            <a:ext cx="12185639" cy="6871053"/>
          </a:xfrm>
          <a:prstGeom prst="frame">
            <a:avLst>
              <a:gd name="adj1" fmla="val 1866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ワイド画面</PresentationFormat>
  <Paragraphs>69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Minamida</dc:creator>
  <cp:lastModifiedBy>victor5 victor5</cp:lastModifiedBy>
  <cp:revision>77</cp:revision>
  <dcterms:created xsi:type="dcterms:W3CDTF">2021-01-29T01:56:40Z</dcterms:created>
  <dcterms:modified xsi:type="dcterms:W3CDTF">2024-05-08T06:31:14Z</dcterms:modified>
</cp:coreProperties>
</file>